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0FB5-F658-4C3D-BD9D-D788A1B48374}" type="datetimeFigureOut">
              <a:rPr lang="en-US" smtClean="0"/>
              <a:t>1/25/2011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040E-049E-4AB9-A45A-82C110FCEA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software can be used to create </a:t>
            </a:r>
            <a:r>
              <a:rPr lang="en-GB" dirty="0" smtClean="0"/>
              <a:t>websites?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/>
              <a:t>Free tools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/>
              <a:t>Standard office applications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/>
              <a:t>Paid WYSIWYG tools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software can be used to create websites? </vt:lpstr>
      <vt:lpstr>Free tools </vt:lpstr>
      <vt:lpstr>Standard office applications </vt:lpstr>
      <vt:lpstr>Paid WYSIWYG tools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software can be used to create websites? </dc:title>
  <dc:creator>humphreyse</dc:creator>
  <cp:lastModifiedBy>humphreyse</cp:lastModifiedBy>
  <cp:revision>1</cp:revision>
  <dcterms:created xsi:type="dcterms:W3CDTF">2011-01-25T17:07:24Z</dcterms:created>
  <dcterms:modified xsi:type="dcterms:W3CDTF">2011-01-25T17:09:17Z</dcterms:modified>
</cp:coreProperties>
</file>