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216AA-8ECF-4E78-8F6B-6F3C3CBBE6D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CE9AB-2990-4357-99D0-1A9977F2CD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E9AB-2990-4357-99D0-1A9977F2CD79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8E01-DF77-48E0-A35A-F5F68EF9FD60}" type="datetimeFigureOut">
              <a:rPr lang="en-GB" smtClean="0"/>
              <a:pPr/>
              <a:t>16/10/2011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435-5FE9-456D-9548-92117B3767B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4005064"/>
            <a:ext cx="562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Georgia Casling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5537" y="2708920"/>
            <a:ext cx="445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WIND FARMS!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MY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DESTINATION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latin typeface="Tempus Sans ITC" pitchFamily="82" charset="0"/>
              </a:rPr>
              <a:t>My place for my wind farm is close to fulford</a:t>
            </a:r>
            <a:r>
              <a:rPr lang="en-GB" b="1" dirty="0">
                <a:latin typeface="Tempus Sans ITC" pitchFamily="82" charset="0"/>
              </a:rPr>
              <a:t> </a:t>
            </a:r>
            <a:r>
              <a:rPr lang="en-GB" b="1" dirty="0" smtClean="0">
                <a:latin typeface="Tempus Sans ITC" pitchFamily="82" charset="0"/>
              </a:rPr>
              <a:t>school. It’s down Fulford park road and there are  a row of houses at the end of the lane. </a:t>
            </a:r>
            <a:r>
              <a:rPr lang="en-GB" b="1" dirty="0" smtClean="0">
                <a:latin typeface="Tempus Sans ITC" pitchFamily="82" charset="0"/>
              </a:rPr>
              <a:t>So behind </a:t>
            </a:r>
            <a:r>
              <a:rPr lang="en-GB" b="1" dirty="0" smtClean="0">
                <a:latin typeface="Tempus Sans ITC" pitchFamily="82" charset="0"/>
              </a:rPr>
              <a:t>there is a big plot of land that I would like to use. </a:t>
            </a:r>
            <a:endParaRPr lang="en-GB" b="1" dirty="0">
              <a:latin typeface="Tempus Sans ITC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23610" t="16631" r="4763" b="7491"/>
          <a:stretch>
            <a:fillRect/>
          </a:stretch>
        </p:blipFill>
        <p:spPr bwMode="auto">
          <a:xfrm>
            <a:off x="3922912" y="3573016"/>
            <a:ext cx="5221088" cy="31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932040" y="4869160"/>
            <a:ext cx="2251494" cy="942557"/>
          </a:xfrm>
          <a:custGeom>
            <a:avLst/>
            <a:gdLst>
              <a:gd name="connsiteX0" fmla="*/ 2251494 w 2251494"/>
              <a:gd name="connsiteY0" fmla="*/ 508959 h 942557"/>
              <a:gd name="connsiteX1" fmla="*/ 2216989 w 2251494"/>
              <a:gd name="connsiteY1" fmla="*/ 500332 h 942557"/>
              <a:gd name="connsiteX2" fmla="*/ 2165230 w 2251494"/>
              <a:gd name="connsiteY2" fmla="*/ 491706 h 942557"/>
              <a:gd name="connsiteX3" fmla="*/ 2147977 w 2251494"/>
              <a:gd name="connsiteY3" fmla="*/ 439947 h 942557"/>
              <a:gd name="connsiteX4" fmla="*/ 2139351 w 2251494"/>
              <a:gd name="connsiteY4" fmla="*/ 319177 h 942557"/>
              <a:gd name="connsiteX5" fmla="*/ 2130725 w 2251494"/>
              <a:gd name="connsiteY5" fmla="*/ 293298 h 942557"/>
              <a:gd name="connsiteX6" fmla="*/ 2122098 w 2251494"/>
              <a:gd name="connsiteY6" fmla="*/ 241540 h 942557"/>
              <a:gd name="connsiteX7" fmla="*/ 2130725 w 2251494"/>
              <a:gd name="connsiteY7" fmla="*/ 189781 h 942557"/>
              <a:gd name="connsiteX8" fmla="*/ 2122098 w 2251494"/>
              <a:gd name="connsiteY8" fmla="*/ 25879 h 942557"/>
              <a:gd name="connsiteX9" fmla="*/ 2035834 w 2251494"/>
              <a:gd name="connsiteY9" fmla="*/ 17253 h 942557"/>
              <a:gd name="connsiteX10" fmla="*/ 1854679 w 2251494"/>
              <a:gd name="connsiteY10" fmla="*/ 8626 h 942557"/>
              <a:gd name="connsiteX11" fmla="*/ 1406106 w 2251494"/>
              <a:gd name="connsiteY11" fmla="*/ 17253 h 942557"/>
              <a:gd name="connsiteX12" fmla="*/ 1362974 w 2251494"/>
              <a:gd name="connsiteY12" fmla="*/ 25879 h 942557"/>
              <a:gd name="connsiteX13" fmla="*/ 1285336 w 2251494"/>
              <a:gd name="connsiteY13" fmla="*/ 51759 h 942557"/>
              <a:gd name="connsiteX14" fmla="*/ 1259457 w 2251494"/>
              <a:gd name="connsiteY14" fmla="*/ 60385 h 942557"/>
              <a:gd name="connsiteX15" fmla="*/ 1233577 w 2251494"/>
              <a:gd name="connsiteY15" fmla="*/ 69011 h 942557"/>
              <a:gd name="connsiteX16" fmla="*/ 1207698 w 2251494"/>
              <a:gd name="connsiteY16" fmla="*/ 86264 h 942557"/>
              <a:gd name="connsiteX17" fmla="*/ 1155940 w 2251494"/>
              <a:gd name="connsiteY17" fmla="*/ 103517 h 942557"/>
              <a:gd name="connsiteX18" fmla="*/ 1155940 w 2251494"/>
              <a:gd name="connsiteY18" fmla="*/ 51759 h 942557"/>
              <a:gd name="connsiteX19" fmla="*/ 1147313 w 2251494"/>
              <a:gd name="connsiteY19" fmla="*/ 0 h 942557"/>
              <a:gd name="connsiteX20" fmla="*/ 1000664 w 2251494"/>
              <a:gd name="connsiteY20" fmla="*/ 17253 h 942557"/>
              <a:gd name="connsiteX21" fmla="*/ 974785 w 2251494"/>
              <a:gd name="connsiteY21" fmla="*/ 25879 h 942557"/>
              <a:gd name="connsiteX22" fmla="*/ 948906 w 2251494"/>
              <a:gd name="connsiteY22" fmla="*/ 43132 h 942557"/>
              <a:gd name="connsiteX23" fmla="*/ 923026 w 2251494"/>
              <a:gd name="connsiteY23" fmla="*/ 51759 h 942557"/>
              <a:gd name="connsiteX24" fmla="*/ 905774 w 2251494"/>
              <a:gd name="connsiteY24" fmla="*/ 103517 h 942557"/>
              <a:gd name="connsiteX25" fmla="*/ 897147 w 2251494"/>
              <a:gd name="connsiteY25" fmla="*/ 129396 h 942557"/>
              <a:gd name="connsiteX26" fmla="*/ 879894 w 2251494"/>
              <a:gd name="connsiteY26" fmla="*/ 207034 h 942557"/>
              <a:gd name="connsiteX27" fmla="*/ 862642 w 2251494"/>
              <a:gd name="connsiteY27" fmla="*/ 258792 h 942557"/>
              <a:gd name="connsiteX28" fmla="*/ 836762 w 2251494"/>
              <a:gd name="connsiteY28" fmla="*/ 310551 h 942557"/>
              <a:gd name="connsiteX29" fmla="*/ 802257 w 2251494"/>
              <a:gd name="connsiteY29" fmla="*/ 327804 h 942557"/>
              <a:gd name="connsiteX30" fmla="*/ 698740 w 2251494"/>
              <a:gd name="connsiteY30" fmla="*/ 345057 h 942557"/>
              <a:gd name="connsiteX31" fmla="*/ 664234 w 2251494"/>
              <a:gd name="connsiteY31" fmla="*/ 353683 h 942557"/>
              <a:gd name="connsiteX32" fmla="*/ 595223 w 2251494"/>
              <a:gd name="connsiteY32" fmla="*/ 345057 h 942557"/>
              <a:gd name="connsiteX33" fmla="*/ 577970 w 2251494"/>
              <a:gd name="connsiteY33" fmla="*/ 319177 h 942557"/>
              <a:gd name="connsiteX34" fmla="*/ 569343 w 2251494"/>
              <a:gd name="connsiteY34" fmla="*/ 293298 h 942557"/>
              <a:gd name="connsiteX35" fmla="*/ 560717 w 2251494"/>
              <a:gd name="connsiteY35" fmla="*/ 250166 h 942557"/>
              <a:gd name="connsiteX36" fmla="*/ 534838 w 2251494"/>
              <a:gd name="connsiteY36" fmla="*/ 232913 h 942557"/>
              <a:gd name="connsiteX37" fmla="*/ 508959 w 2251494"/>
              <a:gd name="connsiteY37" fmla="*/ 207034 h 942557"/>
              <a:gd name="connsiteX38" fmla="*/ 396815 w 2251494"/>
              <a:gd name="connsiteY38" fmla="*/ 155275 h 942557"/>
              <a:gd name="connsiteX39" fmla="*/ 327804 w 2251494"/>
              <a:gd name="connsiteY39" fmla="*/ 120770 h 942557"/>
              <a:gd name="connsiteX40" fmla="*/ 267419 w 2251494"/>
              <a:gd name="connsiteY40" fmla="*/ 129396 h 942557"/>
              <a:gd name="connsiteX41" fmla="*/ 241540 w 2251494"/>
              <a:gd name="connsiteY41" fmla="*/ 146649 h 942557"/>
              <a:gd name="connsiteX42" fmla="*/ 215660 w 2251494"/>
              <a:gd name="connsiteY42" fmla="*/ 155275 h 942557"/>
              <a:gd name="connsiteX43" fmla="*/ 163902 w 2251494"/>
              <a:gd name="connsiteY43" fmla="*/ 189781 h 942557"/>
              <a:gd name="connsiteX44" fmla="*/ 129396 w 2251494"/>
              <a:gd name="connsiteY44" fmla="*/ 241540 h 942557"/>
              <a:gd name="connsiteX45" fmla="*/ 112143 w 2251494"/>
              <a:gd name="connsiteY45" fmla="*/ 276045 h 942557"/>
              <a:gd name="connsiteX46" fmla="*/ 51759 w 2251494"/>
              <a:gd name="connsiteY46" fmla="*/ 319177 h 942557"/>
              <a:gd name="connsiteX47" fmla="*/ 25879 w 2251494"/>
              <a:gd name="connsiteY47" fmla="*/ 370936 h 942557"/>
              <a:gd name="connsiteX48" fmla="*/ 17253 w 2251494"/>
              <a:gd name="connsiteY48" fmla="*/ 396815 h 942557"/>
              <a:gd name="connsiteX49" fmla="*/ 0 w 2251494"/>
              <a:gd name="connsiteY49" fmla="*/ 569343 h 942557"/>
              <a:gd name="connsiteX50" fmla="*/ 17253 w 2251494"/>
              <a:gd name="connsiteY50" fmla="*/ 690113 h 942557"/>
              <a:gd name="connsiteX51" fmla="*/ 60385 w 2251494"/>
              <a:gd name="connsiteY51" fmla="*/ 741872 h 942557"/>
              <a:gd name="connsiteX52" fmla="*/ 77638 w 2251494"/>
              <a:gd name="connsiteY52" fmla="*/ 767751 h 942557"/>
              <a:gd name="connsiteX53" fmla="*/ 103517 w 2251494"/>
              <a:gd name="connsiteY53" fmla="*/ 785004 h 942557"/>
              <a:gd name="connsiteX54" fmla="*/ 129396 w 2251494"/>
              <a:gd name="connsiteY54" fmla="*/ 810883 h 942557"/>
              <a:gd name="connsiteX55" fmla="*/ 189781 w 2251494"/>
              <a:gd name="connsiteY55" fmla="*/ 845389 h 942557"/>
              <a:gd name="connsiteX56" fmla="*/ 215660 w 2251494"/>
              <a:gd name="connsiteY56" fmla="*/ 854015 h 942557"/>
              <a:gd name="connsiteX57" fmla="*/ 250166 w 2251494"/>
              <a:gd name="connsiteY57" fmla="*/ 871268 h 942557"/>
              <a:gd name="connsiteX58" fmla="*/ 301925 w 2251494"/>
              <a:gd name="connsiteY58" fmla="*/ 888521 h 942557"/>
              <a:gd name="connsiteX59" fmla="*/ 577970 w 2251494"/>
              <a:gd name="connsiteY59" fmla="*/ 845389 h 942557"/>
              <a:gd name="connsiteX60" fmla="*/ 595223 w 2251494"/>
              <a:gd name="connsiteY60" fmla="*/ 810883 h 942557"/>
              <a:gd name="connsiteX61" fmla="*/ 603849 w 2251494"/>
              <a:gd name="connsiteY61" fmla="*/ 776377 h 942557"/>
              <a:gd name="connsiteX62" fmla="*/ 621102 w 2251494"/>
              <a:gd name="connsiteY62" fmla="*/ 638355 h 942557"/>
              <a:gd name="connsiteX63" fmla="*/ 629728 w 2251494"/>
              <a:gd name="connsiteY63" fmla="*/ 569343 h 942557"/>
              <a:gd name="connsiteX64" fmla="*/ 603849 w 2251494"/>
              <a:gd name="connsiteY64" fmla="*/ 336430 h 94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251494" h="942557">
                <a:moveTo>
                  <a:pt x="2251494" y="508959"/>
                </a:moveTo>
                <a:cubicBezTo>
                  <a:pt x="2239992" y="506083"/>
                  <a:pt x="2228614" y="502657"/>
                  <a:pt x="2216989" y="500332"/>
                </a:cubicBezTo>
                <a:cubicBezTo>
                  <a:pt x="2199838" y="496902"/>
                  <a:pt x="2178393" y="503224"/>
                  <a:pt x="2165230" y="491706"/>
                </a:cubicBezTo>
                <a:cubicBezTo>
                  <a:pt x="2151543" y="479730"/>
                  <a:pt x="2147977" y="439947"/>
                  <a:pt x="2147977" y="439947"/>
                </a:cubicBezTo>
                <a:cubicBezTo>
                  <a:pt x="2145102" y="399690"/>
                  <a:pt x="2144066" y="359260"/>
                  <a:pt x="2139351" y="319177"/>
                </a:cubicBezTo>
                <a:cubicBezTo>
                  <a:pt x="2138289" y="310146"/>
                  <a:pt x="2132698" y="302174"/>
                  <a:pt x="2130725" y="293298"/>
                </a:cubicBezTo>
                <a:cubicBezTo>
                  <a:pt x="2126931" y="276224"/>
                  <a:pt x="2124974" y="258793"/>
                  <a:pt x="2122098" y="241540"/>
                </a:cubicBezTo>
                <a:cubicBezTo>
                  <a:pt x="2124974" y="224287"/>
                  <a:pt x="2130725" y="207272"/>
                  <a:pt x="2130725" y="189781"/>
                </a:cubicBezTo>
                <a:cubicBezTo>
                  <a:pt x="2130725" y="135071"/>
                  <a:pt x="2148464" y="73816"/>
                  <a:pt x="2122098" y="25879"/>
                </a:cubicBezTo>
                <a:cubicBezTo>
                  <a:pt x="2108171" y="558"/>
                  <a:pt x="2064672" y="19114"/>
                  <a:pt x="2035834" y="17253"/>
                </a:cubicBezTo>
                <a:cubicBezTo>
                  <a:pt x="1975506" y="13361"/>
                  <a:pt x="1915064" y="11502"/>
                  <a:pt x="1854679" y="8626"/>
                </a:cubicBezTo>
                <a:lnTo>
                  <a:pt x="1406106" y="17253"/>
                </a:lnTo>
                <a:cubicBezTo>
                  <a:pt x="1391453" y="17767"/>
                  <a:pt x="1377119" y="22021"/>
                  <a:pt x="1362974" y="25879"/>
                </a:cubicBezTo>
                <a:cubicBezTo>
                  <a:pt x="1362940" y="25888"/>
                  <a:pt x="1298292" y="47440"/>
                  <a:pt x="1285336" y="51759"/>
                </a:cubicBezTo>
                <a:lnTo>
                  <a:pt x="1259457" y="60385"/>
                </a:lnTo>
                <a:lnTo>
                  <a:pt x="1233577" y="69011"/>
                </a:lnTo>
                <a:cubicBezTo>
                  <a:pt x="1224951" y="74762"/>
                  <a:pt x="1217172" y="82053"/>
                  <a:pt x="1207698" y="86264"/>
                </a:cubicBezTo>
                <a:cubicBezTo>
                  <a:pt x="1191080" y="93650"/>
                  <a:pt x="1155940" y="103517"/>
                  <a:pt x="1155940" y="103517"/>
                </a:cubicBezTo>
                <a:cubicBezTo>
                  <a:pt x="1132935" y="34506"/>
                  <a:pt x="1155940" y="120770"/>
                  <a:pt x="1155940" y="51759"/>
                </a:cubicBezTo>
                <a:cubicBezTo>
                  <a:pt x="1155940" y="34268"/>
                  <a:pt x="1150189" y="17253"/>
                  <a:pt x="1147313" y="0"/>
                </a:cubicBezTo>
                <a:cubicBezTo>
                  <a:pt x="1098822" y="4408"/>
                  <a:pt x="1048606" y="6599"/>
                  <a:pt x="1000664" y="17253"/>
                </a:cubicBezTo>
                <a:cubicBezTo>
                  <a:pt x="991788" y="19226"/>
                  <a:pt x="983411" y="23004"/>
                  <a:pt x="974785" y="25879"/>
                </a:cubicBezTo>
                <a:cubicBezTo>
                  <a:pt x="966159" y="31630"/>
                  <a:pt x="958179" y="38495"/>
                  <a:pt x="948906" y="43132"/>
                </a:cubicBezTo>
                <a:cubicBezTo>
                  <a:pt x="940773" y="47199"/>
                  <a:pt x="928311" y="44359"/>
                  <a:pt x="923026" y="51759"/>
                </a:cubicBezTo>
                <a:cubicBezTo>
                  <a:pt x="912456" y="66557"/>
                  <a:pt x="911525" y="86264"/>
                  <a:pt x="905774" y="103517"/>
                </a:cubicBezTo>
                <a:cubicBezTo>
                  <a:pt x="902899" y="112143"/>
                  <a:pt x="898930" y="120480"/>
                  <a:pt x="897147" y="129396"/>
                </a:cubicBezTo>
                <a:cubicBezTo>
                  <a:pt x="892220" y="154034"/>
                  <a:pt x="887206" y="182659"/>
                  <a:pt x="879894" y="207034"/>
                </a:cubicBezTo>
                <a:cubicBezTo>
                  <a:pt x="874668" y="224453"/>
                  <a:pt x="868393" y="241539"/>
                  <a:pt x="862642" y="258792"/>
                </a:cubicBezTo>
                <a:cubicBezTo>
                  <a:pt x="856754" y="276456"/>
                  <a:pt x="852198" y="297688"/>
                  <a:pt x="836762" y="310551"/>
                </a:cubicBezTo>
                <a:cubicBezTo>
                  <a:pt x="826883" y="318783"/>
                  <a:pt x="814077" y="322739"/>
                  <a:pt x="802257" y="327804"/>
                </a:cubicBezTo>
                <a:cubicBezTo>
                  <a:pt x="766853" y="342977"/>
                  <a:pt x="741951" y="340255"/>
                  <a:pt x="698740" y="345057"/>
                </a:cubicBezTo>
                <a:cubicBezTo>
                  <a:pt x="687238" y="347932"/>
                  <a:pt x="676090" y="353683"/>
                  <a:pt x="664234" y="353683"/>
                </a:cubicBezTo>
                <a:cubicBezTo>
                  <a:pt x="641051" y="353683"/>
                  <a:pt x="616748" y="353667"/>
                  <a:pt x="595223" y="345057"/>
                </a:cubicBezTo>
                <a:cubicBezTo>
                  <a:pt x="585597" y="341206"/>
                  <a:pt x="582607" y="328450"/>
                  <a:pt x="577970" y="319177"/>
                </a:cubicBezTo>
                <a:cubicBezTo>
                  <a:pt x="573903" y="311044"/>
                  <a:pt x="571548" y="302120"/>
                  <a:pt x="569343" y="293298"/>
                </a:cubicBezTo>
                <a:cubicBezTo>
                  <a:pt x="565787" y="279074"/>
                  <a:pt x="567991" y="262896"/>
                  <a:pt x="560717" y="250166"/>
                </a:cubicBezTo>
                <a:cubicBezTo>
                  <a:pt x="555573" y="241164"/>
                  <a:pt x="542803" y="239550"/>
                  <a:pt x="534838" y="232913"/>
                </a:cubicBezTo>
                <a:cubicBezTo>
                  <a:pt x="525466" y="225103"/>
                  <a:pt x="518589" y="214524"/>
                  <a:pt x="508959" y="207034"/>
                </a:cubicBezTo>
                <a:cubicBezTo>
                  <a:pt x="436060" y="150335"/>
                  <a:pt x="480895" y="188907"/>
                  <a:pt x="396815" y="155275"/>
                </a:cubicBezTo>
                <a:cubicBezTo>
                  <a:pt x="372936" y="145723"/>
                  <a:pt x="327804" y="120770"/>
                  <a:pt x="327804" y="120770"/>
                </a:cubicBezTo>
                <a:cubicBezTo>
                  <a:pt x="307676" y="123645"/>
                  <a:pt x="286894" y="123553"/>
                  <a:pt x="267419" y="129396"/>
                </a:cubicBezTo>
                <a:cubicBezTo>
                  <a:pt x="257489" y="132375"/>
                  <a:pt x="250813" y="142013"/>
                  <a:pt x="241540" y="146649"/>
                </a:cubicBezTo>
                <a:cubicBezTo>
                  <a:pt x="233407" y="150716"/>
                  <a:pt x="224287" y="152400"/>
                  <a:pt x="215660" y="155275"/>
                </a:cubicBezTo>
                <a:cubicBezTo>
                  <a:pt x="198407" y="166777"/>
                  <a:pt x="175404" y="172528"/>
                  <a:pt x="163902" y="189781"/>
                </a:cubicBezTo>
                <a:cubicBezTo>
                  <a:pt x="152400" y="207034"/>
                  <a:pt x="138669" y="222994"/>
                  <a:pt x="129396" y="241540"/>
                </a:cubicBezTo>
                <a:cubicBezTo>
                  <a:pt x="123645" y="253042"/>
                  <a:pt x="120512" y="266281"/>
                  <a:pt x="112143" y="276045"/>
                </a:cubicBezTo>
                <a:cubicBezTo>
                  <a:pt x="105005" y="284373"/>
                  <a:pt x="63886" y="311093"/>
                  <a:pt x="51759" y="319177"/>
                </a:cubicBezTo>
                <a:cubicBezTo>
                  <a:pt x="30073" y="384231"/>
                  <a:pt x="59327" y="304041"/>
                  <a:pt x="25879" y="370936"/>
                </a:cubicBezTo>
                <a:cubicBezTo>
                  <a:pt x="21813" y="379069"/>
                  <a:pt x="20128" y="388189"/>
                  <a:pt x="17253" y="396815"/>
                </a:cubicBezTo>
                <a:cubicBezTo>
                  <a:pt x="11395" y="443673"/>
                  <a:pt x="0" y="527126"/>
                  <a:pt x="0" y="569343"/>
                </a:cubicBezTo>
                <a:cubicBezTo>
                  <a:pt x="0" y="589186"/>
                  <a:pt x="1287" y="658182"/>
                  <a:pt x="17253" y="690113"/>
                </a:cubicBezTo>
                <a:cubicBezTo>
                  <a:pt x="33316" y="722238"/>
                  <a:pt x="36539" y="713256"/>
                  <a:pt x="60385" y="741872"/>
                </a:cubicBezTo>
                <a:cubicBezTo>
                  <a:pt x="67022" y="749837"/>
                  <a:pt x="70307" y="760420"/>
                  <a:pt x="77638" y="767751"/>
                </a:cubicBezTo>
                <a:cubicBezTo>
                  <a:pt x="84969" y="775082"/>
                  <a:pt x="95552" y="778367"/>
                  <a:pt x="103517" y="785004"/>
                </a:cubicBezTo>
                <a:cubicBezTo>
                  <a:pt x="112889" y="792814"/>
                  <a:pt x="120024" y="803073"/>
                  <a:pt x="129396" y="810883"/>
                </a:cubicBezTo>
                <a:cubicBezTo>
                  <a:pt x="144683" y="823622"/>
                  <a:pt x="172412" y="837945"/>
                  <a:pt x="189781" y="845389"/>
                </a:cubicBezTo>
                <a:cubicBezTo>
                  <a:pt x="198139" y="848971"/>
                  <a:pt x="207302" y="850433"/>
                  <a:pt x="215660" y="854015"/>
                </a:cubicBezTo>
                <a:cubicBezTo>
                  <a:pt x="227480" y="859081"/>
                  <a:pt x="238226" y="866492"/>
                  <a:pt x="250166" y="871268"/>
                </a:cubicBezTo>
                <a:cubicBezTo>
                  <a:pt x="267052" y="878022"/>
                  <a:pt x="301925" y="888521"/>
                  <a:pt x="301925" y="888521"/>
                </a:cubicBezTo>
                <a:cubicBezTo>
                  <a:pt x="490295" y="875963"/>
                  <a:pt x="522445" y="942557"/>
                  <a:pt x="577970" y="845389"/>
                </a:cubicBezTo>
                <a:cubicBezTo>
                  <a:pt x="584350" y="834224"/>
                  <a:pt x="589472" y="822385"/>
                  <a:pt x="595223" y="810883"/>
                </a:cubicBezTo>
                <a:cubicBezTo>
                  <a:pt x="598098" y="799381"/>
                  <a:pt x="602378" y="788141"/>
                  <a:pt x="603849" y="776377"/>
                </a:cubicBezTo>
                <a:cubicBezTo>
                  <a:pt x="623071" y="622603"/>
                  <a:pt x="600788" y="719614"/>
                  <a:pt x="621102" y="638355"/>
                </a:cubicBezTo>
                <a:cubicBezTo>
                  <a:pt x="623977" y="615351"/>
                  <a:pt x="629728" y="592526"/>
                  <a:pt x="629728" y="569343"/>
                </a:cubicBezTo>
                <a:cubicBezTo>
                  <a:pt x="629728" y="343069"/>
                  <a:pt x="687257" y="378137"/>
                  <a:pt x="603849" y="33643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ADVANTAGES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GB" b="1" dirty="0">
                <a:latin typeface="Tempus Sans ITC" pitchFamily="82" charset="0"/>
              </a:rPr>
              <a:t>Home wind </a:t>
            </a:r>
            <a:r>
              <a:rPr lang="en-GB" b="1" dirty="0" smtClean="0">
                <a:latin typeface="Tempus Sans ITC" pitchFamily="82" charset="0"/>
              </a:rPr>
              <a:t>Farms</a:t>
            </a:r>
            <a:r>
              <a:rPr lang="en-GB" b="1" dirty="0">
                <a:latin typeface="Tempus Sans ITC" pitchFamily="82" charset="0"/>
              </a:rPr>
              <a:t> can be used to replace traditional energy sources with green, renewable </a:t>
            </a:r>
            <a:r>
              <a:rPr lang="en-GB" b="1" dirty="0" smtClean="0">
                <a:latin typeface="Tempus Sans ITC" pitchFamily="82" charset="0"/>
              </a:rPr>
              <a:t>energy</a:t>
            </a:r>
            <a:r>
              <a:rPr lang="en-GB" b="1" dirty="0" smtClean="0">
                <a:latin typeface="Tempus Sans ITC" pitchFamily="82" charset="0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GB" b="1" dirty="0" smtClean="0">
                <a:latin typeface="Tempus Sans ITC" pitchFamily="82" charset="0"/>
              </a:rPr>
              <a:t>Once up and running, wind turbines produce </a:t>
            </a:r>
            <a:r>
              <a:rPr lang="en-GB" b="1" dirty="0" smtClean="0">
                <a:latin typeface="Tempus Sans ITC" pitchFamily="82" charset="0"/>
              </a:rPr>
              <a:t>zero </a:t>
            </a:r>
            <a:r>
              <a:rPr lang="en-GB" b="1" dirty="0" smtClean="0">
                <a:latin typeface="Tempus Sans ITC" pitchFamily="82" charset="0"/>
              </a:rPr>
              <a:t>pollution; they are one of the most environmentally friendly sources of energy available at present time.</a:t>
            </a:r>
            <a:endParaRPr lang="en-GB" b="1" dirty="0" smtClean="0">
              <a:latin typeface="Tempus Sans ITC" pitchFamily="82" charset="0"/>
            </a:endParaRPr>
          </a:p>
          <a:p>
            <a:pPr>
              <a:buBlip>
                <a:blip r:embed="rId4"/>
              </a:buBlip>
            </a:pPr>
            <a:endParaRPr lang="en-GB" b="1" dirty="0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DISADVANTAGES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4"/>
              </a:buBlip>
            </a:pPr>
            <a:r>
              <a:rPr lang="en-GB" dirty="0" smtClean="0">
                <a:latin typeface="Tempus Sans ITC" pitchFamily="82" charset="0"/>
              </a:rPr>
              <a:t> </a:t>
            </a:r>
            <a:r>
              <a:rPr lang="en-GB" b="1" dirty="0" smtClean="0">
                <a:latin typeface="Tempus Sans ITC" pitchFamily="82" charset="0"/>
              </a:rPr>
              <a:t>Wind power cannot be completely relied </a:t>
            </a:r>
            <a:r>
              <a:rPr lang="en-GB" b="1" dirty="0" smtClean="0">
                <a:latin typeface="Tempus Sans ITC" pitchFamily="82" charset="0"/>
              </a:rPr>
              <a:t>upon as wind can not be a constant source of power.</a:t>
            </a:r>
            <a:endParaRPr lang="en-GB" b="1" dirty="0" smtClean="0">
              <a:latin typeface="Tempus Sans ITC" pitchFamily="82" charset="0"/>
            </a:endParaRPr>
          </a:p>
          <a:p>
            <a:pPr>
              <a:buBlip>
                <a:blip r:embed="rId4"/>
              </a:buBlip>
            </a:pPr>
            <a:r>
              <a:rPr lang="en-GB" b="1" dirty="0" smtClean="0">
                <a:latin typeface="Tempus Sans ITC" pitchFamily="82" charset="0"/>
              </a:rPr>
              <a:t> Wind turbines are often clustered together in ‘Wind farms’ which are often described as </a:t>
            </a:r>
            <a:r>
              <a:rPr lang="en-GB" b="1" dirty="0" smtClean="0">
                <a:latin typeface="Tempus Sans ITC" pitchFamily="82" charset="0"/>
              </a:rPr>
              <a:t>unattractive and spoiling </a:t>
            </a:r>
            <a:r>
              <a:rPr lang="en-GB" b="1" dirty="0" smtClean="0">
                <a:latin typeface="Tempus Sans ITC" pitchFamily="82" charset="0"/>
              </a:rPr>
              <a:t>of the countryside. Wind turbines are noisy, a problem particularly when installed close to homes and </a:t>
            </a:r>
            <a:r>
              <a:rPr lang="en-GB" b="1" dirty="0" smtClean="0">
                <a:latin typeface="Tempus Sans ITC" pitchFamily="82" charset="0"/>
              </a:rPr>
              <a:t>buildings and  </a:t>
            </a:r>
            <a:r>
              <a:rPr lang="en-GB" b="1" dirty="0" smtClean="0">
                <a:latin typeface="Tempus Sans ITC" pitchFamily="82" charset="0"/>
              </a:rPr>
              <a:t>also matching </a:t>
            </a:r>
            <a:r>
              <a:rPr lang="en-GB" b="1" dirty="0" smtClean="0">
                <a:latin typeface="Tempus Sans ITC" pitchFamily="82" charset="0"/>
              </a:rPr>
              <a:t>the speed of that </a:t>
            </a:r>
            <a:r>
              <a:rPr lang="en-GB" b="1" dirty="0" smtClean="0">
                <a:latin typeface="Tempus Sans ITC" pitchFamily="82" charset="0"/>
              </a:rPr>
              <a:t>high speed of  traffic</a:t>
            </a:r>
          </a:p>
          <a:p>
            <a:pPr>
              <a:buBlip>
                <a:blip r:embed="rId4"/>
              </a:buBlip>
            </a:pPr>
            <a:endParaRPr lang="en-GB" dirty="0"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0717" y="1759789"/>
            <a:ext cx="301924" cy="297611"/>
          </a:xfrm>
          <a:custGeom>
            <a:avLst/>
            <a:gdLst>
              <a:gd name="connsiteX0" fmla="*/ 0 w 301924"/>
              <a:gd name="connsiteY0" fmla="*/ 0 h 297611"/>
              <a:gd name="connsiteX1" fmla="*/ 103517 w 301924"/>
              <a:gd name="connsiteY1" fmla="*/ 86264 h 297611"/>
              <a:gd name="connsiteX2" fmla="*/ 276045 w 301924"/>
              <a:gd name="connsiteY2" fmla="*/ 267419 h 297611"/>
              <a:gd name="connsiteX3" fmla="*/ 258792 w 301924"/>
              <a:gd name="connsiteY3" fmla="*/ 267419 h 2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24" h="297611">
                <a:moveTo>
                  <a:pt x="0" y="0"/>
                </a:moveTo>
                <a:cubicBezTo>
                  <a:pt x="28755" y="20847"/>
                  <a:pt x="57510" y="41694"/>
                  <a:pt x="103517" y="86264"/>
                </a:cubicBezTo>
                <a:cubicBezTo>
                  <a:pt x="149524" y="130834"/>
                  <a:pt x="250166" y="237227"/>
                  <a:pt x="276045" y="267419"/>
                </a:cubicBezTo>
                <a:cubicBezTo>
                  <a:pt x="301924" y="297611"/>
                  <a:pt x="280358" y="282515"/>
                  <a:pt x="258792" y="26741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5206234">
            <a:off x="470931" y="1713683"/>
            <a:ext cx="370275" cy="364469"/>
          </a:xfrm>
          <a:custGeom>
            <a:avLst/>
            <a:gdLst>
              <a:gd name="connsiteX0" fmla="*/ 0 w 301924"/>
              <a:gd name="connsiteY0" fmla="*/ 0 h 297611"/>
              <a:gd name="connsiteX1" fmla="*/ 103517 w 301924"/>
              <a:gd name="connsiteY1" fmla="*/ 86264 h 297611"/>
              <a:gd name="connsiteX2" fmla="*/ 276045 w 301924"/>
              <a:gd name="connsiteY2" fmla="*/ 267419 h 297611"/>
              <a:gd name="connsiteX3" fmla="*/ 258792 w 301924"/>
              <a:gd name="connsiteY3" fmla="*/ 267419 h 2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24" h="297611">
                <a:moveTo>
                  <a:pt x="0" y="0"/>
                </a:moveTo>
                <a:cubicBezTo>
                  <a:pt x="28755" y="20847"/>
                  <a:pt x="57510" y="41694"/>
                  <a:pt x="103517" y="86264"/>
                </a:cubicBezTo>
                <a:cubicBezTo>
                  <a:pt x="149524" y="130834"/>
                  <a:pt x="250166" y="237227"/>
                  <a:pt x="276045" y="267419"/>
                </a:cubicBezTo>
                <a:cubicBezTo>
                  <a:pt x="301924" y="297611"/>
                  <a:pt x="280358" y="282515"/>
                  <a:pt x="258792" y="267419"/>
                </a:cubicBez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 rot="21423382">
            <a:off x="549155" y="3150198"/>
            <a:ext cx="369297" cy="383459"/>
          </a:xfrm>
          <a:custGeom>
            <a:avLst/>
            <a:gdLst>
              <a:gd name="connsiteX0" fmla="*/ 0 w 301924"/>
              <a:gd name="connsiteY0" fmla="*/ 0 h 297611"/>
              <a:gd name="connsiteX1" fmla="*/ 103517 w 301924"/>
              <a:gd name="connsiteY1" fmla="*/ 86264 h 297611"/>
              <a:gd name="connsiteX2" fmla="*/ 276045 w 301924"/>
              <a:gd name="connsiteY2" fmla="*/ 267419 h 297611"/>
              <a:gd name="connsiteX3" fmla="*/ 258792 w 301924"/>
              <a:gd name="connsiteY3" fmla="*/ 267419 h 2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24" h="297611">
                <a:moveTo>
                  <a:pt x="0" y="0"/>
                </a:moveTo>
                <a:cubicBezTo>
                  <a:pt x="28755" y="20847"/>
                  <a:pt x="57510" y="41694"/>
                  <a:pt x="103517" y="86264"/>
                </a:cubicBezTo>
                <a:cubicBezTo>
                  <a:pt x="149524" y="130834"/>
                  <a:pt x="250166" y="237227"/>
                  <a:pt x="276045" y="267419"/>
                </a:cubicBezTo>
                <a:cubicBezTo>
                  <a:pt x="301924" y="297611"/>
                  <a:pt x="280358" y="282515"/>
                  <a:pt x="258792" y="267419"/>
                </a:cubicBez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 rot="5206234">
            <a:off x="474781" y="3153842"/>
            <a:ext cx="370275" cy="364469"/>
          </a:xfrm>
          <a:custGeom>
            <a:avLst/>
            <a:gdLst>
              <a:gd name="connsiteX0" fmla="*/ 0 w 301924"/>
              <a:gd name="connsiteY0" fmla="*/ 0 h 297611"/>
              <a:gd name="connsiteX1" fmla="*/ 103517 w 301924"/>
              <a:gd name="connsiteY1" fmla="*/ 86264 h 297611"/>
              <a:gd name="connsiteX2" fmla="*/ 276045 w 301924"/>
              <a:gd name="connsiteY2" fmla="*/ 267419 h 297611"/>
              <a:gd name="connsiteX3" fmla="*/ 258792 w 301924"/>
              <a:gd name="connsiteY3" fmla="*/ 267419 h 29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24" h="297611">
                <a:moveTo>
                  <a:pt x="0" y="0"/>
                </a:moveTo>
                <a:cubicBezTo>
                  <a:pt x="28755" y="20847"/>
                  <a:pt x="57510" y="41694"/>
                  <a:pt x="103517" y="86264"/>
                </a:cubicBezTo>
                <a:cubicBezTo>
                  <a:pt x="149524" y="130834"/>
                  <a:pt x="250166" y="237227"/>
                  <a:pt x="276045" y="267419"/>
                </a:cubicBezTo>
                <a:cubicBezTo>
                  <a:pt x="301924" y="297611"/>
                  <a:pt x="280358" y="282515"/>
                  <a:pt x="258792" y="267419"/>
                </a:cubicBez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824536" cy="1156990"/>
          </a:xfrm>
        </p:spPr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DIAGRAM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 descr="wind turbine diagra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6416284" cy="3817689"/>
          </a:xfrm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244827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empus Sans ITC" pitchFamily="82" charset="0"/>
              </a:rPr>
              <a:t>1) Inflow of wind goes through</a:t>
            </a:r>
            <a:endParaRPr lang="en-GB" dirty="0">
              <a:latin typeface="Tempus Sans ITC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27584" y="2924944"/>
            <a:ext cx="1656184" cy="26642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3968" y="5661248"/>
            <a:ext cx="2448272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empus Sans ITC" pitchFamily="82" charset="0"/>
              </a:rPr>
              <a:t>2)Inflow of wind activates rotor (a) and blades (b)</a:t>
            </a:r>
            <a:endParaRPr lang="en-GB" sz="2000" b="1" dirty="0">
              <a:latin typeface="Tempus Sans ITC" pitchFamily="8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79912" y="3068960"/>
            <a:ext cx="792088" cy="2592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1268760"/>
            <a:ext cx="2232248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empus Sans ITC" pitchFamily="82" charset="0"/>
              </a:rPr>
              <a:t>3) Rotor and blades spin the main shaft (c) and gearbox (d) which spins the generator (g), resulting in electric output</a:t>
            </a:r>
            <a:endParaRPr lang="en-GB" sz="2000" b="1" dirty="0">
              <a:latin typeface="Tempus Sans ITC" pitchFamily="8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64088" y="2852936"/>
            <a:ext cx="1368152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9952" y="404664"/>
            <a:ext cx="4104456" cy="9541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empus Sans ITC" pitchFamily="82" charset="0"/>
              </a:rPr>
              <a:t>Just three steps to get a wind </a:t>
            </a:r>
            <a:r>
              <a:rPr lang="en-GB" sz="2800" b="1" dirty="0" smtClean="0">
                <a:latin typeface="Tempus Sans ITC" pitchFamily="82" charset="0"/>
              </a:rPr>
              <a:t>farm going </a:t>
            </a:r>
            <a:endParaRPr lang="en-GB" sz="2800" b="1" dirty="0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WHY I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CHOSE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THIS LAND</a:t>
            </a:r>
            <a:r>
              <a:rPr lang="en-GB" b="1" dirty="0" smtClean="0">
                <a:latin typeface="+mn-lt"/>
                <a:cs typeface="Aharoni" pitchFamily="2" charset="-79"/>
              </a:rPr>
              <a:t>?</a:t>
            </a:r>
            <a:endParaRPr lang="en-GB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latin typeface="Tempus Sans ITC" pitchFamily="82" charset="0"/>
              </a:rPr>
              <a:t>I chose this piece of land because it has a nice open field with no development on the site. It is near houses so that will give some of the houses electricity and their bills will be lower. </a:t>
            </a:r>
            <a:r>
              <a:rPr lang="en-GB" b="1" dirty="0" smtClean="0">
                <a:latin typeface="Tempus Sans ITC" pitchFamily="82" charset="0"/>
              </a:rPr>
              <a:t>It </a:t>
            </a:r>
            <a:r>
              <a:rPr lang="en-GB" b="1" dirty="0" smtClean="0">
                <a:latin typeface="Tempus Sans ITC" pitchFamily="82" charset="0"/>
              </a:rPr>
              <a:t>will also lower </a:t>
            </a:r>
            <a:r>
              <a:rPr lang="en-GB" b="1" dirty="0" smtClean="0">
                <a:latin typeface="Tempus Sans ITC" pitchFamily="82" charset="0"/>
              </a:rPr>
              <a:t>their </a:t>
            </a:r>
            <a:r>
              <a:rPr lang="en-GB" b="1" dirty="0" smtClean="0">
                <a:latin typeface="Tempus Sans ITC" pitchFamily="82" charset="0"/>
              </a:rPr>
              <a:t>carbon footprint.</a:t>
            </a:r>
            <a:endParaRPr lang="en-GB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haroni" pitchFamily="2" charset="-79"/>
                <a:cs typeface="Aharoni" pitchFamily="2" charset="-79"/>
              </a:rPr>
              <a:t>B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UT WHAT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WOULD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OTHER PEOPLE THINK</a:t>
            </a:r>
            <a:r>
              <a:rPr lang="en-GB" b="1" dirty="0" smtClean="0">
                <a:cs typeface="Aharoni" pitchFamily="2" charset="-79"/>
              </a:rPr>
              <a:t>?</a:t>
            </a:r>
            <a:endParaRPr lang="en-GB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GB" b="1" dirty="0" smtClean="0">
                <a:latin typeface="Tempus Sans ITC" pitchFamily="82" charset="0"/>
              </a:rPr>
              <a:t>Some </a:t>
            </a:r>
            <a:r>
              <a:rPr lang="en-GB" b="1" dirty="0" smtClean="0">
                <a:latin typeface="Tempus Sans ITC" pitchFamily="82" charset="0"/>
              </a:rPr>
              <a:t>other </a:t>
            </a:r>
            <a:r>
              <a:rPr lang="en-GB" b="1" dirty="0" smtClean="0">
                <a:latin typeface="Tempus Sans ITC" pitchFamily="82" charset="0"/>
              </a:rPr>
              <a:t>people  </a:t>
            </a:r>
            <a:r>
              <a:rPr lang="en-GB" b="1" dirty="0" smtClean="0">
                <a:latin typeface="Tempus Sans ITC" pitchFamily="82" charset="0"/>
              </a:rPr>
              <a:t>will think that it will kill </a:t>
            </a:r>
            <a:r>
              <a:rPr lang="en-GB" b="1" dirty="0" smtClean="0">
                <a:latin typeface="Tempus Sans ITC" pitchFamily="82" charset="0"/>
              </a:rPr>
              <a:t>wildlife </a:t>
            </a:r>
            <a:r>
              <a:rPr lang="en-GB" b="1" dirty="0" smtClean="0">
                <a:latin typeface="Tempus Sans ITC" pitchFamily="82" charset="0"/>
              </a:rPr>
              <a:t>(like birds</a:t>
            </a:r>
            <a:r>
              <a:rPr lang="en-GB" b="1" dirty="0" smtClean="0">
                <a:latin typeface="Tempus Sans ITC" pitchFamily="82" charset="0"/>
              </a:rPr>
              <a:t>)</a:t>
            </a:r>
          </a:p>
          <a:p>
            <a:pPr marL="514350" indent="-514350">
              <a:buNone/>
            </a:pPr>
            <a:r>
              <a:rPr lang="en-GB" b="1" dirty="0" smtClean="0">
                <a:latin typeface="Tempus Sans ITC" pitchFamily="82" charset="0"/>
              </a:rPr>
              <a:t>Some people may think it’s not nice to wake up the next morning instead of seeing the sunrise you see a wind farm blocking the </a:t>
            </a:r>
            <a:r>
              <a:rPr lang="en-GB" b="1" dirty="0" smtClean="0">
                <a:latin typeface="Tempus Sans ITC" pitchFamily="82" charset="0"/>
              </a:rPr>
              <a:t>view</a:t>
            </a:r>
          </a:p>
          <a:p>
            <a:pPr marL="514350" indent="-514350">
              <a:buNone/>
            </a:pPr>
            <a:r>
              <a:rPr lang="en-GB" b="1" dirty="0" smtClean="0">
                <a:latin typeface="Tempus Sans ITC" pitchFamily="82" charset="0"/>
              </a:rPr>
              <a:t>But on the other hand some people will think it’s nice because it will save them energy</a:t>
            </a:r>
          </a:p>
          <a:p>
            <a:pPr marL="514350" indent="-514350">
              <a:buNone/>
            </a:pPr>
            <a:r>
              <a:rPr lang="en-GB" b="1" dirty="0" smtClean="0">
                <a:latin typeface="Tempus Sans ITC" pitchFamily="82" charset="0"/>
              </a:rPr>
              <a:t> Wind turbines are available in a range of sizes which means a vast range of people and businesses can use them. Single households to small towns and villages can make good use of range of wind turbines available today</a:t>
            </a:r>
            <a:r>
              <a:rPr lang="en-GB" b="1" dirty="0" smtClean="0">
                <a:latin typeface="Tempus Sans ITC" pitchFamily="82" charset="0"/>
              </a:rPr>
              <a:t> </a:t>
            </a:r>
            <a:endParaRPr lang="en-GB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endParaRPr lang="en-GB" dirty="0" smtClean="0">
              <a:latin typeface="Tempus Sans ITC" pitchFamily="82" charset="0"/>
            </a:endParaRPr>
          </a:p>
          <a:p>
            <a:pPr>
              <a:buNone/>
            </a:pPr>
            <a:r>
              <a:rPr lang="en-GB" dirty="0" smtClean="0">
                <a:latin typeface="Tempus Sans ITC" pitchFamily="82" charset="0"/>
              </a:rPr>
              <a:t>  </a:t>
            </a:r>
            <a:endParaRPr lang="en-GB" dirty="0">
              <a:latin typeface="Tempus Sans ITC" pitchFamily="82" charset="0"/>
            </a:endParaRPr>
          </a:p>
        </p:txBody>
      </p:sp>
      <p:sp>
        <p:nvSpPr>
          <p:cNvPr id="2050" name="AutoShape 2" descr="data:image/jpg;base64,/9j/4AAQSkZJRgABAQAAAQABAAD/2wCEAAkGBggGEQkTEw4WDQwODRYZFxcXDRITFBcWGBIaIB8cHh4eGysqIyUvJRceJzIsLy0pODg4ISoyQTw6QTI3ODUBCQoKDQsNGQ8OGTUkHiQ1LDU1NTUsLCo1MjUpLDQvLTU1LS80LDYpNSk2LCw1Ly81LCk2NTYpMjU1NDQxMjU1NP/AABEIAOEA4QMBIgACEQEDEQH/xAAcAAEAAwEBAQEBAAAAAAAAAAAABAYHBQgCAwH/xAA5EAABAwMCBQQCAQEECwEAAAABAAIDBAYRBUESIjFRYUJiscFxgSEHE1JUdBUjMzSSlLKz0dLTFP/EABsBAQACAwEBAAAAAAAAAAAAAAAEBQIDBwYB/8QALBEAAgIBAwQCAgAGAwAAAAAAAAECAwQFETESIVFhwfDR4RMyQVJxoSKRsf/aAAwDAQACEQMRAD8A3FERAFHr6+m0yOWWV4jijGSSlfX02mRyyyvEcUYySVh163rU3VJgZjpIzyMz19zvPwo996pXsuNK0qzUbPEFy/hez97m/qJqOr1EckT3U8MD8xtB/nP953cnt0x/C0yyr1prqjwcR1cY52Z6+5vj4WDKRQV9TpkkUsTzHLGcghVdWVOE+p99z3WdoWPkY6qrXS48P8+dz0uirNlXrTXVHg4jq4xzsz19zfHwrMrqE1NbxOaZGPZjWOq1bNBERZGgIiIAiIgCIiAIiIAiIgCIuNdF0UdrQl7zxSOyGMB5nu+h3KxlJRW7NlVU7pqutbti6Loo7WhL3nikdkMYDzPd9DuVkNF/UTWKardUuf8A2gecOjyQwsz/AA0DbGx/8lcbW9brLgmklldxPd0Hpa3ZoGwUBU12VKct49kjpmm6FRi0ONyUpSXf8L8npDRNbo7ghjlidxMd1Hqa7dpGxU9eebWumstaYPYeKN2A9hPK9v0exW76JrdHcEMcsTuJjuo9TXbtI2KscfIVq2fJ4zWNHnp8+qPet8Px6f3uT0RFKKIIiIAo9fX02mRyyyvEcUYySUr6+m0yOWWV4jijGSSsOvW9am6pMDMdJGeRmevud5+FHvvVK9lxpWlWajZ4guX8L2L1vWpuqTAzHSRnkZnr7nefhVlEVHObm95HU8fHrxq1VUtkgiIsTeSKCvqdMkilieY5YzkELcbKvWmuqPBxHVxjnZnr7m+PhYMpFBX1OmSRSxPMcsZyCFIovdL9FNqulV6jX4muH8P0el0VZsq9aa6o8HEdXGOdmevub4+FZleQmpreJy3Ix7Max12rZoIiLI0BERAEREAREQBEXGui6KO1oS954pHZDGA8z3fQ7lYykordmyqqd01XWt2xdF0UdrQl7zxSOyGMB5nu+h3KwjW9brLgmklldxPd0Hpa3ZoGwTW9brLgmklldxPd0Hpa3ZoGwUBUuRkO17Lg6ho+jw0+HVLvY+X49L73CIiil8F2bWumstaYPYeKN2A9hPK9v0exXGRfYycXujVbVC6DrsW6Z6Q0TW6O4IY5YncTHdR6mu3aRsVPXnm1rprLWmD2HijdgPYTyvb9HsVu+ia3R3BDHLE7iY7qPU127SNirvHyFatnycv1jR56fPqj3rfD8en97k9ERSiiMN/qJc2o6vUSxSMdTwwPIbGeuf7zu5O22OiqS3m9bKprqjyMR1cY5H46+13j4WHV9BU6XJLFKwxyxnBBVHlVThPeXfc6loWdjZGOq6l0uPK+fe5HREUU9AEREAREQEigr6nTJIpYnmOWM5BC3Gyr1prqjwcR1cY52Z6+5vj4WDKRQV9TpkkUsTzHLGcghSKL3S/RTarpVeo1+Jrh/D9HpdFWbKvWmuqPBxHVxjnZnr7m+PhWZXkJqa3ictyMezGsddq2aCIiyNAREQBEXGui6KO1oS954pHZDGA8z3fQ7lYykordmyqqd01XWt2xdF0UdrQl7zxSOyGMB5nu+h3KwjW9brLgmklldxPd0Hpa3ZoGwTW9brLgmklldxPd0Hpa3ZoGwUBUuRkO17Lg6ho+jw0+HVLvY+X49L73CIiil8EREAREQBdy0bj1C3p4zCDKJHBrov5Ik/n+B+exXGhhkqHMa1pe9xAAAySTsFs9g2DHbzWzTAPrXD8iIHYee5/Q8yMeuc5/8e239Sm1jNx8XHavXV1cR8/jbz8lh/0vV/4Gb/ih/wDdF1EV5s/Jy3+LD+xf9v8AIVZvWyqa6o8jEdXGOR+Ovtd4+FZkScFNbSGPkWY1isqezR5or6Cp0uSWKVhjljOCCo63m9bKprqjyMR1cY5H46+13j4WHV9BU6XJLFKwxyxnBBVHfQ6X6OpaVqteo1+JrlfK9EdERRy5CIiAIiICRQV9TpkkUsTzHLGcghbjZV6011R4OI6uMc7M9fc3x8LBlIoK+p0ySKWJ5jljOQQpFF7pfoptV0qvUa/E1w/h+j0uirNlXrTXVHg4jq4xzsz19zfHwrMryE1NbxOW5GPZjWOq1bNBEXGui6KO1oS954pHZDGA8z3fQ7lJSUVuzCqqd01XWt2xdF0UdrQl7zxSOyGMB5nu+h3KwjW9brLgmklldxPd0Hpa3ZoGwTW9brLgmklldxPd0Hpa3ZoGwUBUuRkO17Lg6ho+jw0+HVLvY+X49L73CIiil8EREAREQBfcMMlQ5jWtL3uIAAGSSdgkMMlQ5jWtL3uIAAGSSdgtnsGwY7ea2aYB9a4fkRA7Dz3P6HndTTK6Wy4KvU9Tq06rqn3k+F5/QsGwY7ea2aYB9a4fkRA7Dz3P6Hm6oivYQjXHpicqysq3Ltdtr3b+7IIiLMjBERAFWb1sqmuqPIxHVxjkfjr7XePhWZFjOCmtpG/HyLMaxWVPZo80V9BU6XJLFKwxyxnBBUdbzetlU11R5GI6uMcj8dfa7x8LDq+gqdLklilYY5YzggqjvodL9HUtK1WvUa/E1yvleiOiIo5chERAEREBIoK+p0ySKWJ5jljOQQtxsq9aa6o8HEdXGOdmevub4+FgykUFfU6ZJFLE8xyxnIIUii90v0U2q6VXqNfia4fw/Rv10XRR2tCXvPFI7IYwHme76HcrCNb1usuCaSWV3E93QelrdmgbBfzWtbrdflfLM/jef01o7AbBQVlkZDtey4NWj6PDT4dUu9j5fj0vvcIiKKXwREQBERAF9wwyVDmNa0ve4gAAZJJ2CQwyVDmNa0ve4gAAZJJ2C2ewbBjt5rZpgH1rh+REDsPPc/oed1NMrpbLgq9T1OrTquqfeT4Xn9CwbBjt5rZpgH1rh+REDsPPc/oebqiK9hCNcemJyrKyrcu122vdv7sgiIsyMEREAREQBERAFWb1sqmuqPIxHVxjkfjr7XePhWZFjOCmtpG/HyLMaxWVPZo80V9BU6XJLFKwxyxnBBUdbzetlU11R5GI6uMcj8dfa7x8LDq+gqdLklilYY5YzggqjvodL9HUtK1WvUa/E1yvleiOiIo5chERAEREAREQBERAEREAX3DDJUOY1rS97iAABkknYJDDJUOY1rS97iAABkknYLZ7BsGO3mtmmAfWuH5EQOw89z+h53U0yulsuCr1PU6tOq6p95Phef0LBsGO3mtmmAfWuH5EQOw89z+h5uqIr2EI1x6YnKsrKty7Xba92/uyCIizIwREQBERAEREAREQBERAFWb1sqmuqPIxHVxjkfjr7XePhWZFjOCmtpG/HyLMaxWVPZo80V9BU6XJLFKwxyxnBBUdbzetlU11R5GI6uMcj8dfa7x8LDq+gqdLklilYY5YzggqjvodL9HUtK1WvUa/E1yvleiOiIo5chERAEREAREQBfcMMlQ5jWtL3uIAAGSSdgkMMlQ5jWtL3uIAAGSSdgtnsGwY7ea2aYB9a4fkRA7Dz3P6HndTTK6Wy4KvU9Tq06rqn3k+F5/QsGwY7ea2aYB9a4fkRA7Dz3P6Hm6oivYQjXHpicqysq3Ltdtr3b+7IIiLMjBERAEREAREQBERAEREAREQBEXGui6KO1oS954pHZDGA8z3fQ7lYykordmyqqd01XWt2xdF0UdrQl7zxSOyGMB5nu+h3KwfW9aq9fmkmldxPdsOjQOjR4C/ut63WXBNJLK7ie7oPS1uzQNgoCpcjIdr2XB1DR9Hhp8OqXex8vx6X3uERFFL4IiIAiIgCIiA/ehrqjTZIpY3FksbstI2K3Kyr1prqjwcR1cY52Z6+5vj4WDKRQV9TpkkUsTzHLGcghSKL3S/RTarpVeo1+Jrh/D9HpdFWbKvWmuqPBxHVxjnZnr7m+PhWZXkJqa3ictyMezGsddq2aCIiyNAREQBERAEREAREQBERAERca6Loo7WhL3nikdkMYDzPd9DuVjKSit2bKqp3TVda3bF0XRR2tCXvPFI7IYwHme76HcrCNb1usuCaSWV3E93QelrdmgbBNb1usuCaSWV3E93QelrdmgbBQFS5GQ7XsuDqGj6PDT4dUu9j5fj0vvcIiKKXwREQBERAEREAREQBERASKCvqdMkilieY5YzkELcbKvWmuqPBxHVxjnZnr7m+PhYMpFBX1OmSRSxPMcsZyCFIovdL9FNqulV6jX4muH8P0el0VZsq9aa6o8HEdXGOdmevub4+FZleQmpreJy3Ix7Max12rZoIiLI0BERAEREAREQBEXGui6KO1oS954pHZDGA8z3fQ7lYykordmyqqd01XWt2xdF0UdrQl7zxSOyGMB5nu+h3KwjW9brLgmklldxPd0Hpa3ZoGwTW9brLgmklldxPd0Hpa3ZoGwUBUuRkO17Lg6ho+jw0+HVLvY+X49L73CIiil8EREAREQBfcMMlQ5jWtL3uIAAGSSdgkMMlQ5jWtL3uIAAGSSdgtnsGwY7ea2aYB9a4fkRA7Dz3P6HndTTK6Wy4KvU9Tq06rqn3k+F5/RjldQ1OmvkjlYY5WHBaR/IX4Leb1sqmuqPIxHVxjkfjr7XePhYdX0FTpcksUrDHLGcEFZX0Ol+jVpWq16jX4muV8r0R0RFHLkIiIAiIgJFBX1OmSRSxPMcsZyCFuNlXrTXVHg4jq4xzsz19zfHwsGUigr6nTJIpYnmOWM5BCkUXul+im1XSq9Rr8TXD+H6PS6Ks2VetNdUeDiOrjHOzPX3N8fCsyvITU1vE5bkY9mNY6rVs0ERFkaAiIgCIuNdF0UdrQl7zxSOyGMB5nu+h3KxlJRW7NlVU7pqutbti6Loo7WhL3nikdkMYDzPd9DuVhGt63WXBNJLK7ie7oPS1uzQNgmt63WXBNJLK7ie7oPS1uzQNgoCpcjIdr2XB1DR9Hhp8OqXex8vx6X3uERFFL4IiIAiIgC+4YZKhzGtaXvcQAAMkk7BIYZKhzGtaXvcQAAMkk7BbPYNgx281s0wD61w/IiB2Hnuf0PO6mmV0tlwVep6nVp1XVPvJ8Lz+hYNgx281s0wD61w/IiB2Hnuf0PN1RFewhGuPTE5VlZVuXa7bXu392QVZvWyqa6o8jEdXGOR+Ovtd4+FZkX2cFNbSMcfIsxrFZU9mjzRX0FTpcksUrDHLGcEFR1vN62VTXVHkYjq4xyPx19rvHwsOr6Cp0uSWKVhjljOCCqO+h0v0dS0rVa9Rr8TXK+V6I6IijlyEREAREQEigr6nTJIpYnmOWM5BC3Gyr1prqjwcR1cY52Z6+5vj4WDKRQV9TpkkUsTzHLGcghSKL3S/RTarpVeo1+Jrh/D9HpdFWbKvWmuqPBxHVxjnZnr7m+PhWZXkJqa3ictyMezGsddq2aCIiyNBxrouijtaEveeKR2QxgPM930O5WEa3rdZcE0ksruJ7ug9LW7NA2C7P8AUSi1imq5XVLv7QSZ/s3AEMLAf4DRtjcfvfKq6pMq6U5dL7JHUNC02jFpV0WpSkufhfIREUQ9EEREAREQBfcMMlQ5jWtL3uIAAGSSdgkMMlQ5jWtL3uIAAGSSdgtnsGwY7ea2aYB9a4fkRA7Dz3P6HndTTK6Wy4KvU9Tq06rqn3k+F5/QsGwY7ea2aYB9a4fkRA7Dz3P6Hm6oivYQjXHpicqysq3Ltdtr3b+7IIiLMjBERAFWb1sqmuqPIxHVxjkfjr7XePhWZFjOCmtpG/HyLMaxWVPZo80V9BU6XJLFKwxyxnBBUdbzetlU11R5GI6uMcj8dfa7x8LDq+gqdLklilYY5YzggqjvodL9HUtK1WvUa/E1yvleiOiIo5chERAEREBIoK+p0ySKWJ5jljOQQtxsq9aa6o8HEdXGOdmevub4+Fgy69q0eq1tVTilJbUNdkOH8Bo3LvHfv0UnHulXLZd0yj1nTac2lym+mUeJfn0eiEXL/wDz61/iIf8AlX//AEX8V31Pwcw/gx/vX+/wftreiUdwQyRSt4mO6H1Nds4HYrCLptastaYseOKN2Sx4HK9v0e4XoZQNb0SjuCGSKVvEx3Q+prtnA7FR8jHVq3XJbaPrE9Pn0y71vlePa+9zzei7N02tWWtMWPHFG7JY8Dle36PcLjKklFxezOoVWwugrK3umERF8NoX3DDJUOY1rS97iAABkknYJDDJUOY1rS97iAABkknYLZ7BsGO3mtmmAfWuH5EQOw89z+h53U0yulsuCr1PU6tOq6p95Phef0LBsGO3mtmmAfWuH5EQOw89z+h5uqIr2EI1x6YnKsrKty7Xba92/uyCIizIwREQBERAEREAVZvWyqa6o8jEdXGOR+Ovtd4+FZkWM4Ka2kb8fIsxrFZU9mjzRX0FTpcksUrDHLGcEFR1vN62VTXVHkYjq4xyPx19rvHwsOr6Cp0uSWKVhjljOCCqO+h0v0dS0rVa9Rr8TXK+V6I6IijlyERT9E0SsuCaOKJvE93U+lrd3E7BfUm3sjCc41xc5vZIaJolZcE0cUTeJ7up9LW7uJ2C3e17Xo7WhDGDikdgveRzPd9DsEte16O1oQxg4pHYL3kcz3fQ7BdlXONjKpby5OZ61rUs6X8OrtWv9+38IIiKYecCIiAga3olHcEMkUreJjuh9TXbOB2Kwi6bWrLWmLHjijdkseByvb9HuF6GUDW9Eo7ghkilbxMd0Pqa7ZwOxUXIx1at1yXuj6xPT59Mu9b5Xj2vvc83r7hhkqHMa1pe9xAAAySTsF2bjtHULenbCWmQSO/1TmtJEn87Dv3C06wbBjt5rZpgH1rh+REDsPPc/oeauvHnOfTxtye8zdYx8XHVyfV1fyrz+Nv6/kWDYMdvNbNMA+tcPyIgdh57n9DzdURXcIRrj0xOX5WVbl2u217t/dkERFmRgiIgCIiAIiIAiIgCIiAKs3rZVNdUeRiOrjHI/HX2u8fCsyLGcFNbSN+PkWY1isqezR5or6Cp0uSWKVhjljOCCo63m9bKprqjyMR1cY5H46+13j4WO0dq6pWVRpREW1DXcwPRo/vE9vO+ypLseVctl3TOn6brNObS5yfTKP8AMvn/AAR9E0SsuCaOKJvE93U+lrd3E7Bbva9r0drQhjBxSOwXvI5nu+h2CWva9Ha0IYwcUjsF7yOZ7vodguyrHGxlUt5cnjNa1qWdL+HV2rX+/b+EERFMPOBERAEREAREQHL1b/a6T/mT/wBl66iIsVyzfZ/JD/D/APWERFkaAiIgCIiAIiIAiIgCIiAIiIAiIgC5dP8A75Wf5aL/AK5ERYy5Rvq/ln/j5R1ERFka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X Ico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37220" cy="337220"/>
          </a:xfrm>
          <a:prstGeom prst="rect">
            <a:avLst/>
          </a:prstGeom>
          <a:noFill/>
        </p:spPr>
      </p:pic>
      <p:pic>
        <p:nvPicPr>
          <p:cNvPr id="12" name="Picture 4" descr="X Ico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337220" cy="337220"/>
          </a:xfrm>
          <a:prstGeom prst="rect">
            <a:avLst/>
          </a:prstGeom>
          <a:noFill/>
        </p:spPr>
      </p:pic>
      <p:pic>
        <p:nvPicPr>
          <p:cNvPr id="2058" name="Picture 10" descr="http://icdn.pro/images/en/t/i/tick-icone-9338-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609600" cy="609600"/>
          </a:xfrm>
          <a:prstGeom prst="rect">
            <a:avLst/>
          </a:prstGeom>
          <a:noFill/>
        </p:spPr>
      </p:pic>
      <p:pic>
        <p:nvPicPr>
          <p:cNvPr id="16" name="Picture 10" descr="http://icdn.pro/images/en/t/i/tick-icone-9338-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609600" cy="609600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 l="37600" t="44800" r="52950" b="27201"/>
          <a:stretch>
            <a:fillRect/>
          </a:stretch>
        </p:blipFill>
        <p:spPr bwMode="auto">
          <a:xfrm>
            <a:off x="7740352" y="4937789"/>
            <a:ext cx="1152128" cy="19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antart.com/download/92959540/Wind_turbines_by_serdarg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473" y="2967335"/>
            <a:ext cx="90310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 WATCHING!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317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MY DESTINATION</vt:lpstr>
      <vt:lpstr>ADVANTAGES</vt:lpstr>
      <vt:lpstr>DISADVANTAGES</vt:lpstr>
      <vt:lpstr>DIAGRAM</vt:lpstr>
      <vt:lpstr>WHY I CHOSE THIS LAND?</vt:lpstr>
      <vt:lpstr>BUT WHAT WOULD OTHER PEOPLE THINK?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Casling PC</dc:creator>
  <cp:lastModifiedBy>Casling PC</cp:lastModifiedBy>
  <cp:revision>28</cp:revision>
  <dcterms:created xsi:type="dcterms:W3CDTF">2011-10-11T15:09:24Z</dcterms:created>
  <dcterms:modified xsi:type="dcterms:W3CDTF">2011-10-16T17:56:04Z</dcterms:modified>
</cp:coreProperties>
</file>