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66"/>
    <p:restoredTop sz="94625"/>
  </p:normalViewPr>
  <p:slideViewPr>
    <p:cSldViewPr snapToGrid="0">
      <p:cViewPr varScale="1">
        <p:scale>
          <a:sx n="63" d="100"/>
          <a:sy n="63" d="100"/>
        </p:scale>
        <p:origin x="33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1B9-213F-4D9A-BFF8-8C18B16DD353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6E4E-1767-4E49-A22D-1A9BA00A8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70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1B9-213F-4D9A-BFF8-8C18B16DD353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6E4E-1767-4E49-A22D-1A9BA00A8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6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1B9-213F-4D9A-BFF8-8C18B16DD353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6E4E-1767-4E49-A22D-1A9BA00A8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9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1B9-213F-4D9A-BFF8-8C18B16DD353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6E4E-1767-4E49-A22D-1A9BA00A8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1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1B9-213F-4D9A-BFF8-8C18B16DD353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6E4E-1767-4E49-A22D-1A9BA00A8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63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1B9-213F-4D9A-BFF8-8C18B16DD353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6E4E-1767-4E49-A22D-1A9BA00A8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26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1B9-213F-4D9A-BFF8-8C18B16DD353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6E4E-1767-4E49-A22D-1A9BA00A8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91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1B9-213F-4D9A-BFF8-8C18B16DD353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6E4E-1767-4E49-A22D-1A9BA00A8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634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1B9-213F-4D9A-BFF8-8C18B16DD353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6E4E-1767-4E49-A22D-1A9BA00A8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1B9-213F-4D9A-BFF8-8C18B16DD353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6E4E-1767-4E49-A22D-1A9BA00A8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76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01B9-213F-4D9A-BFF8-8C18B16DD353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56E4E-1767-4E49-A22D-1A9BA00A8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30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A01B9-213F-4D9A-BFF8-8C18B16DD353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56E4E-1767-4E49-A22D-1A9BA00A8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05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6" y="986358"/>
            <a:ext cx="5915025" cy="73337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700" b="1" u="sng" dirty="0"/>
              <a:t>2018 Pre-release </a:t>
            </a:r>
            <a:r>
              <a:rPr lang="en-GB" sz="2700" b="1" u="sng"/>
              <a:t>Key Words 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027" y="5175744"/>
            <a:ext cx="2861920" cy="338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422156" y="4824020"/>
            <a:ext cx="2352210" cy="559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13" dirty="0"/>
          </a:p>
          <a:p>
            <a:r>
              <a:rPr lang="en-GB" sz="1013" dirty="0"/>
              <a:t> </a:t>
            </a:r>
          </a:p>
          <a:p>
            <a:endParaRPr lang="en-GB" sz="1013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94527FFD-A638-404E-9BFB-98BB35E51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909861"/>
              </p:ext>
            </p:extLst>
          </p:nvPr>
        </p:nvGraphicFramePr>
        <p:xfrm>
          <a:off x="471486" y="1353044"/>
          <a:ext cx="5915026" cy="996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964">
                  <a:extLst>
                    <a:ext uri="{9D8B030D-6E8A-4147-A177-3AD203B41FA5}">
                      <a16:colId xmlns:a16="http://schemas.microsoft.com/office/drawing/2014/main" xmlns="" val="1176507756"/>
                    </a:ext>
                  </a:extLst>
                </a:gridCol>
                <a:gridCol w="3929062">
                  <a:extLst>
                    <a:ext uri="{9D8B030D-6E8A-4147-A177-3AD203B41FA5}">
                      <a16:colId xmlns:a16="http://schemas.microsoft.com/office/drawing/2014/main" xmlns="" val="2149472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words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Definitions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2921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Annual Rainfall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The average amount of rainfall per year.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4319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Water Stress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When the demand for water exceeds supply or when poor quality restricts its use.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78405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Water Demand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The need for water.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8021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Household Demand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The water required by one house and its occupants.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537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Non-Household Demand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The water required by activities that are not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domestic,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e.g. agriculture and industry.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8445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Water Transfer Scheme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Matching supply with demand by moving water from an area with water surplus to another area with water deficit.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7374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Reservoir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A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man-made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lake used for storage of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water. </a:t>
                      </a:r>
                      <a:endParaRPr lang="en-GB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7490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Consumption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Use.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8644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Drought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A long period of time when it does not rain.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503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Recycling sewage waste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Water treatment plants, to turn waste water into water that can be used again.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5094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Water rich areas 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Areas with water surplus.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0037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Drainage basin (river basin)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An area drained by a river.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754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Vale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A valley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a low area of land between hills.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8877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Rural</a:t>
                      </a: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+mn-lt"/>
                        </a:rPr>
                        <a:t>Countryside.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3603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Recreational facilities </a:t>
                      </a:r>
                    </a:p>
                    <a:p>
                      <a:endParaRPr lang="en-GB" sz="11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Facilities used for activities done for enjoyment when not working.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3697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Water deficit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When demand for water is greater than supply.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08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Water surplus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When water supply is greater than demand.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52749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latin typeface="+mn-lt"/>
                        </a:rPr>
                        <a:t>Stakeholder </a:t>
                      </a:r>
                      <a:endParaRPr lang="en-GB" sz="11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A person or group, with an interest or concern about something.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7569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Landscape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Visible features of an area of land, often considered in terms of their aesthetic appeal.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9219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Environment Agency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 A public body with responsibilities relating to the protection and enhancement of the environment in the UK.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96659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Embankment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A wall or bank of earth or stone built to prevent a river flooding an area.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87741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Desalinisation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The process by </a:t>
                      </a:r>
                      <a:r>
                        <a:rPr lang="en-GB" sz="1100">
                          <a:latin typeface="+mn-lt"/>
                        </a:rPr>
                        <a:t>which </a:t>
                      </a:r>
                      <a:r>
                        <a:rPr lang="en-GB" sz="1100" smtClean="0">
                          <a:latin typeface="+mn-lt"/>
                        </a:rPr>
                        <a:t>salt </a:t>
                      </a:r>
                      <a:r>
                        <a:rPr lang="en-GB" sz="1100" dirty="0">
                          <a:latin typeface="+mn-lt"/>
                        </a:rPr>
                        <a:t>is removed from water to make fresh water.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6154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+mn-lt"/>
                        </a:rPr>
                        <a:t>Abstracted for use</a:t>
                      </a:r>
                    </a:p>
                    <a:p>
                      <a:endParaRPr lang="en-GB" sz="11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Removed for use.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7384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50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303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2018 Pre-release Key Words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Pre-release Key words</dc:title>
  <dc:creator>sabannister2@gmail.com</dc:creator>
  <cp:lastModifiedBy>Hickling, Mr. P</cp:lastModifiedBy>
  <cp:revision>15</cp:revision>
  <cp:lastPrinted>2018-03-27T17:38:55Z</cp:lastPrinted>
  <dcterms:created xsi:type="dcterms:W3CDTF">2018-03-26T19:57:17Z</dcterms:created>
  <dcterms:modified xsi:type="dcterms:W3CDTF">2018-04-24T08:22:00Z</dcterms:modified>
</cp:coreProperties>
</file>