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2B74D-1598-B749-BACD-B5F224FD44AC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C9AE5-5B22-A647-9CE0-123B8B2AF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42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2B94D8-5DF2-48D4-A746-1BEAD2209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AAB12AF-5DEF-4F5F-98F1-9335175D5B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8CF55E-166C-4A3D-90AA-0E9BAFA50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2C9832-1B2C-46A1-9299-32DB57CD5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BFD18BB-43BF-4C27-B196-556F32989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02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7682AB-DDA9-4F20-A0F7-6F208C8AE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A459FB5-186A-4BD3-98D2-745BDF468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31A68AC-3243-4DDF-8327-A55A87520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43F475-D990-47E5-B0A3-BD3F7DF53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E3AEDC-2FE1-4AA5-A2BB-90AC14DC6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13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86A58A2-8D9A-4C3A-9F8B-BC8D2D4A7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0796368-7352-43AC-86EF-315260F9F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1DF4A6F-F51C-40FF-A8D0-CF9424812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3E1287C-2E74-4E66-AC80-1CF68B307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B1832D-4BB4-4313-8BF6-F0F3544B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4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A54EF7-EB93-4956-8147-23A0BD313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556ABA-592C-4846-B03A-1B7AF1885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EF4001-8C47-4C15-B6E1-DA1D26A6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43DAB2-7B19-45FC-81F6-3351C586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79546E-401F-448D-BA12-B4CC9A33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13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212913-6B60-4D24-A2D8-097141CD1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7EA5D3B-FD32-4FD0-9C8C-2E353A719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47D3C0-A86F-4C58-8A59-E04189C8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7C0A8E1-1F4E-4D7B-B9EB-545FBF33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1694F6-3A16-46A3-86CF-EFFD9DFC4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15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212AFC-6DE6-4E53-AA80-27876ADCD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906F27C-EAF6-4D4F-9E77-0C602126D8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7E501B-C6B0-4609-BF52-7D8F8CFBB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43FA954-A483-4FBF-BAED-00D35CAB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47EC65-A4DF-4390-999D-0C9FAA2B5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10003E-CAED-441B-8456-2CF1AE7A1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66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70B81B-CAD2-48B0-A01F-4CE10163B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EC8EC3-3C97-4F13-A524-909DE946A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0CD75D-2E11-4488-8FD3-D124173C6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A6F7882-33C2-4671-91FA-12C9A95FE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50104BC-BAF1-4755-9B7B-98626AC84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3EA18EA-2CD6-4C76-8F70-5A04C8C5C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7A526FA-2128-4C30-9D2F-E2D2FC51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347B263-EFEA-44AA-9997-F3C92CF65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468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32D45D-A241-4E9A-85BE-5C2CE2F6B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B12840C-1DA1-4139-971E-25F325113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F871DF6-FA9F-462D-8FA8-EDC65F306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6CE2B1-C407-4A25-90F7-13F780B59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34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58F16B-5E99-4F46-900A-78F81149D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276E18D-BF89-472B-B5D0-717673408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82F7125-4997-4B67-BE21-79573175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31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5C2649-BFB6-4A21-B405-A1698B3E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39CC0B-A3D3-46DF-94D6-5A8F901F1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D4B3FE-3CAC-4A33-B73F-C839BA8E7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5BAF5EA-2B94-45FF-B8B6-2AA37BE6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8BD37D-E8F4-411D-BDCB-D0DC098D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E47AA45-4324-48FC-878C-4F2288AAE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72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E2FEF1-712C-4D47-977F-13B566EC6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2DC214-1731-4B47-ADD4-1AA17338E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7CC6E50-10CF-4BB7-A919-DEC3B0B67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0C881A2-B418-4B12-A419-281B4175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99C4411-5A61-4A76-B0FA-5DF9C9FF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E821FE-1DE6-4DC5-B3D4-0BD0DB6E2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29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71649FC-C5D8-4722-A503-4A58AA5DA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D1E865D-7B4F-4CED-BC8C-972C682AF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705E3D-55A5-4EC8-A7A1-BB8D29C089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7405D-3C83-4D91-BC24-56BF28A823F6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D26BAB-858A-4EAB-8B6A-9FB8555AB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5D6D46-3D1E-45D2-B8CB-D17C559266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6EDCC-DF04-498F-A269-0EBDB80D8D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87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42321C0-4FA2-4D39-B6A2-2BDB70506ABF}"/>
              </a:ext>
            </a:extLst>
          </p:cNvPr>
          <p:cNvSpPr txBox="1"/>
          <p:nvPr/>
        </p:nvSpPr>
        <p:spPr>
          <a:xfrm>
            <a:off x="74644" y="93306"/>
            <a:ext cx="3946849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Water in the UK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Using the </a:t>
            </a:r>
            <a:r>
              <a:rPr lang="en-GB" sz="1200" dirty="0" smtClean="0"/>
              <a:t>choropleth </a:t>
            </a:r>
            <a:r>
              <a:rPr lang="en-GB" sz="1200" dirty="0"/>
              <a:t>map, describe the </a:t>
            </a:r>
            <a:r>
              <a:rPr lang="en-GB" sz="1200" b="1" u="sng" dirty="0"/>
              <a:t>pattern</a:t>
            </a:r>
            <a:r>
              <a:rPr lang="en-GB" sz="1200" dirty="0"/>
              <a:t> of rainfall in the UK.  __________________________________________ 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E41E470-EEC5-47F2-BC47-1F3C837EA0FD}"/>
              </a:ext>
            </a:extLst>
          </p:cNvPr>
          <p:cNvSpPr txBox="1"/>
          <p:nvPr/>
        </p:nvSpPr>
        <p:spPr>
          <a:xfrm>
            <a:off x="4122575" y="93306"/>
            <a:ext cx="3946849" cy="129266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Water stress in England</a:t>
            </a:r>
          </a:p>
          <a:p>
            <a:r>
              <a:rPr lang="en-GB" sz="1200" b="1" u="sng" dirty="0" smtClean="0"/>
              <a:t>Transform</a:t>
            </a:r>
            <a:r>
              <a:rPr lang="en-GB" sz="1200" dirty="0" smtClean="0"/>
              <a:t> </a:t>
            </a:r>
            <a:r>
              <a:rPr lang="en-GB" sz="1200" dirty="0"/>
              <a:t>that map into </a:t>
            </a:r>
            <a:r>
              <a:rPr lang="en-GB" sz="1200" dirty="0" smtClean="0"/>
              <a:t>three </a:t>
            </a:r>
            <a:r>
              <a:rPr lang="en-GB" sz="1200" dirty="0"/>
              <a:t>key statements.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1. _______________________________________________ 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2. 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3. _______________________________________________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2B86F7F-F2CC-4854-92BC-92EBDBD6E763}"/>
              </a:ext>
            </a:extLst>
          </p:cNvPr>
          <p:cNvSpPr txBox="1"/>
          <p:nvPr/>
        </p:nvSpPr>
        <p:spPr>
          <a:xfrm>
            <a:off x="8170507" y="93306"/>
            <a:ext cx="3946849" cy="175432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Future demand for water on south east England</a:t>
            </a:r>
          </a:p>
          <a:p>
            <a:r>
              <a:rPr lang="en-GB" sz="1200" b="1" u="sng" dirty="0"/>
              <a:t>Reduce</a:t>
            </a:r>
            <a:r>
              <a:rPr lang="en-GB" sz="1200" dirty="0"/>
              <a:t> that information into </a:t>
            </a:r>
            <a:r>
              <a:rPr lang="en-GB" sz="1200" dirty="0" smtClean="0"/>
              <a:t>four </a:t>
            </a:r>
            <a:r>
              <a:rPr lang="en-GB" sz="1200" dirty="0"/>
              <a:t>key facts about water demand.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1. 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2. 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3. 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4. 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E2AB4E2-0A62-4B64-A7D6-71C1FC514FC8}"/>
              </a:ext>
            </a:extLst>
          </p:cNvPr>
          <p:cNvSpPr txBox="1"/>
          <p:nvPr/>
        </p:nvSpPr>
        <p:spPr>
          <a:xfrm>
            <a:off x="74644" y="2131042"/>
            <a:ext cx="4618654" cy="203132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Major water schemes in England and Wales</a:t>
            </a:r>
          </a:p>
          <a:p>
            <a:r>
              <a:rPr lang="en-GB" sz="1200" dirty="0"/>
              <a:t>Using the map, </a:t>
            </a:r>
            <a:r>
              <a:rPr lang="en-GB" sz="1200" b="1" u="sng" dirty="0"/>
              <a:t>compare</a:t>
            </a:r>
            <a:r>
              <a:rPr lang="en-GB" sz="1200" b="1" dirty="0"/>
              <a:t> </a:t>
            </a:r>
            <a:r>
              <a:rPr lang="en-GB" sz="1200" dirty="0"/>
              <a:t>(similarities and differences) the existing water transfer schemes to the suggested schemes.  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E4D039E-DE6A-42E5-B0E9-8C6C670767B4}"/>
              </a:ext>
            </a:extLst>
          </p:cNvPr>
          <p:cNvSpPr txBox="1"/>
          <p:nvPr/>
        </p:nvSpPr>
        <p:spPr>
          <a:xfrm>
            <a:off x="7287208" y="2063781"/>
            <a:ext cx="4830147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Water in the UK (p3)</a:t>
            </a:r>
          </a:p>
          <a:p>
            <a:pPr>
              <a:lnSpc>
                <a:spcPct val="150000"/>
              </a:lnSpc>
            </a:pPr>
            <a:r>
              <a:rPr lang="en-GB" sz="1200" b="1" u="sng" dirty="0"/>
              <a:t>Prioritise</a:t>
            </a:r>
            <a:r>
              <a:rPr lang="en-GB" sz="1200" b="1" dirty="0"/>
              <a:t> </a:t>
            </a:r>
            <a:r>
              <a:rPr lang="en-GB" sz="1200" dirty="0"/>
              <a:t>– identify the key reasons why the scheme is needed.  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F092473-030A-4500-8901-F421B9B05E84}"/>
              </a:ext>
            </a:extLst>
          </p:cNvPr>
          <p:cNvSpPr txBox="1"/>
          <p:nvPr/>
        </p:nvSpPr>
        <p:spPr>
          <a:xfrm>
            <a:off x="155510" y="4631646"/>
            <a:ext cx="3865983" cy="212365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Water in the UK (p3)</a:t>
            </a:r>
          </a:p>
          <a:p>
            <a:r>
              <a:rPr lang="en-GB" sz="1200" b="1" u="sng" dirty="0"/>
              <a:t>Reduce</a:t>
            </a:r>
            <a:r>
              <a:rPr lang="en-GB" sz="1200" b="1" dirty="0"/>
              <a:t> </a:t>
            </a:r>
            <a:r>
              <a:rPr lang="en-GB" sz="1200" dirty="0" smtClean="0"/>
              <a:t>- </a:t>
            </a:r>
            <a:r>
              <a:rPr lang="en-GB" sz="1200" dirty="0"/>
              <a:t>list </a:t>
            </a:r>
            <a:r>
              <a:rPr lang="en-GB" sz="1200" dirty="0" smtClean="0"/>
              <a:t>four </a:t>
            </a:r>
            <a:r>
              <a:rPr lang="en-GB" sz="1200" dirty="0"/>
              <a:t>possible schemes to increase supply of water to the south east of England. </a:t>
            </a:r>
          </a:p>
          <a:p>
            <a:r>
              <a:rPr lang="en-GB" sz="1200" dirty="0"/>
              <a:t>1. _______________________________________________</a:t>
            </a:r>
          </a:p>
          <a:p>
            <a:r>
              <a:rPr lang="en-GB" sz="1200" dirty="0"/>
              <a:t>2. _______________________________________________</a:t>
            </a:r>
          </a:p>
          <a:p>
            <a:r>
              <a:rPr lang="en-GB" sz="1200" dirty="0"/>
              <a:t>3. _______________________________________________</a:t>
            </a:r>
          </a:p>
          <a:p>
            <a:r>
              <a:rPr lang="en-GB" sz="1200" dirty="0"/>
              <a:t>4. _______________________________________________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721A27F8-C637-4B70-83EC-DE0732D1FD66}"/>
              </a:ext>
            </a:extLst>
          </p:cNvPr>
          <p:cNvSpPr txBox="1"/>
          <p:nvPr/>
        </p:nvSpPr>
        <p:spPr>
          <a:xfrm>
            <a:off x="4794381" y="1602116"/>
            <a:ext cx="2408852" cy="2062103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Geographical applications 2018 – THINK about:</a:t>
            </a:r>
          </a:p>
          <a:p>
            <a:endParaRPr lang="en-GB" sz="1600" b="1" u="sng" dirty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600" b="1" dirty="0"/>
              <a:t>Water in the UK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600" b="1" dirty="0"/>
              <a:t>Managing water demand in Oxfordshire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GB" sz="1600" b="1" dirty="0"/>
              <a:t>A new reservoir for </a:t>
            </a:r>
            <a:r>
              <a:rPr lang="en-GB" sz="1600" b="1" dirty="0" smtClean="0"/>
              <a:t>Oxfordshire </a:t>
            </a:r>
            <a:endParaRPr lang="en-GB" sz="16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AA7582D5-0D65-47F4-8CBC-038D5B0CB718}"/>
              </a:ext>
            </a:extLst>
          </p:cNvPr>
          <p:cNvSpPr txBox="1"/>
          <p:nvPr/>
        </p:nvSpPr>
        <p:spPr>
          <a:xfrm>
            <a:off x="4404049" y="4231536"/>
            <a:ext cx="7713306" cy="252376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New reservoir for Oxfordshire</a:t>
            </a:r>
          </a:p>
          <a:p>
            <a:r>
              <a:rPr lang="en-GB" sz="1200" b="1" u="sng" dirty="0"/>
              <a:t>Transform</a:t>
            </a:r>
            <a:r>
              <a:rPr lang="en-GB" sz="1200" b="1" dirty="0"/>
              <a:t> </a:t>
            </a:r>
            <a:r>
              <a:rPr lang="en-GB" sz="1200" dirty="0"/>
              <a:t>– there are </a:t>
            </a:r>
            <a:r>
              <a:rPr lang="en-GB" sz="1200" dirty="0" smtClean="0"/>
              <a:t>four </a:t>
            </a:r>
            <a:r>
              <a:rPr lang="en-GB" sz="1200" dirty="0"/>
              <a:t>main things that contribute to the growing problem of water stress, draw pictures to illustrate them.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202430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5703408E-3222-4BA6-B869-E316F19CC766}"/>
              </a:ext>
            </a:extLst>
          </p:cNvPr>
          <p:cNvSpPr txBox="1"/>
          <p:nvPr/>
        </p:nvSpPr>
        <p:spPr>
          <a:xfrm>
            <a:off x="6885215" y="4871351"/>
            <a:ext cx="5185490" cy="193899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Summary points</a:t>
            </a:r>
          </a:p>
          <a:p>
            <a:r>
              <a:rPr lang="en-GB" sz="1200" b="1" u="sng" dirty="0"/>
              <a:t>Deconstruct</a:t>
            </a:r>
            <a:r>
              <a:rPr lang="en-GB" sz="1200" b="1" dirty="0"/>
              <a:t> – </a:t>
            </a:r>
            <a:r>
              <a:rPr lang="en-GB" sz="1200" dirty="0"/>
              <a:t>list </a:t>
            </a:r>
            <a:r>
              <a:rPr lang="en-GB" sz="1200" dirty="0" smtClean="0"/>
              <a:t>seven </a:t>
            </a:r>
            <a:r>
              <a:rPr lang="en-GB" sz="1200" dirty="0"/>
              <a:t>key bits of data that will be useful in writing your final 9 mark answer.</a:t>
            </a:r>
          </a:p>
          <a:p>
            <a:r>
              <a:rPr lang="en-GB" sz="1200" dirty="0"/>
              <a:t>1.</a:t>
            </a:r>
          </a:p>
          <a:p>
            <a:r>
              <a:rPr lang="en-GB" sz="1200" dirty="0"/>
              <a:t>2.</a:t>
            </a:r>
          </a:p>
          <a:p>
            <a:r>
              <a:rPr lang="en-GB" sz="1200" dirty="0"/>
              <a:t>3.</a:t>
            </a:r>
          </a:p>
          <a:p>
            <a:r>
              <a:rPr lang="en-GB" sz="1200" dirty="0"/>
              <a:t>4.</a:t>
            </a:r>
          </a:p>
          <a:p>
            <a:r>
              <a:rPr lang="en-GB" sz="1200" dirty="0"/>
              <a:t>5.</a:t>
            </a:r>
          </a:p>
          <a:p>
            <a:r>
              <a:rPr lang="en-GB" sz="1200" dirty="0"/>
              <a:t>6.</a:t>
            </a:r>
          </a:p>
          <a:p>
            <a:r>
              <a:rPr lang="en-GB" sz="1200" dirty="0"/>
              <a:t>7.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81345BE-83FE-426B-AFA8-89D717CF1634}"/>
              </a:ext>
            </a:extLst>
          </p:cNvPr>
          <p:cNvSpPr txBox="1"/>
          <p:nvPr/>
        </p:nvSpPr>
        <p:spPr>
          <a:xfrm>
            <a:off x="121298" y="93823"/>
            <a:ext cx="3946849" cy="147732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Proposed site of Abingdon reservoir</a:t>
            </a:r>
          </a:p>
          <a:p>
            <a:r>
              <a:rPr lang="en-GB" sz="1200" b="1" u="sng" dirty="0"/>
              <a:t>Derive</a:t>
            </a:r>
            <a:r>
              <a:rPr lang="en-GB" sz="1200" b="1" dirty="0"/>
              <a:t> </a:t>
            </a:r>
            <a:r>
              <a:rPr lang="en-GB" sz="1200" dirty="0"/>
              <a:t>– using the maps – write </a:t>
            </a:r>
            <a:r>
              <a:rPr lang="en-GB" sz="1200" dirty="0" smtClean="0"/>
              <a:t>three </a:t>
            </a:r>
            <a:r>
              <a:rPr lang="en-GB" sz="1200" dirty="0"/>
              <a:t>instructions on how to get the water from Abingdon to London. 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1. _______________________________________________ 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2. _______________________________________________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en-GB" sz="1200" dirty="0"/>
              <a:t>3. _______________________________________________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5EF7A3A-C793-4EBE-A084-8BCA17D553DE}"/>
              </a:ext>
            </a:extLst>
          </p:cNvPr>
          <p:cNvSpPr txBox="1"/>
          <p:nvPr/>
        </p:nvSpPr>
        <p:spPr>
          <a:xfrm>
            <a:off x="6885215" y="1720840"/>
            <a:ext cx="5019869" cy="304698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Water in the UK (p3)</a:t>
            </a:r>
          </a:p>
          <a:p>
            <a:r>
              <a:rPr lang="en-GB" sz="1200" b="1" u="sng" dirty="0"/>
              <a:t>Transform</a:t>
            </a:r>
            <a:r>
              <a:rPr lang="en-GB" sz="1200" b="1" dirty="0"/>
              <a:t> </a:t>
            </a:r>
            <a:r>
              <a:rPr lang="en-GB" sz="1200" dirty="0"/>
              <a:t>– draw a sketch map of the OS map, highlighting at least </a:t>
            </a:r>
            <a:r>
              <a:rPr lang="en-GB" sz="1200" dirty="0" smtClean="0"/>
              <a:t>seven </a:t>
            </a:r>
            <a:r>
              <a:rPr lang="en-GB" sz="1200" dirty="0"/>
              <a:t>key details. Annotate it. </a:t>
            </a:r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  <a:p>
            <a:endParaRPr lang="en-GB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0EA20875-587D-41CF-BA79-B97ADB0C3A1F}"/>
              </a:ext>
            </a:extLst>
          </p:cNvPr>
          <p:cNvSpPr txBox="1"/>
          <p:nvPr/>
        </p:nvSpPr>
        <p:spPr>
          <a:xfrm>
            <a:off x="4585997" y="47657"/>
            <a:ext cx="7385180" cy="15696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Thames Water management plan</a:t>
            </a:r>
          </a:p>
          <a:p>
            <a:r>
              <a:rPr lang="en-GB" sz="1200" b="1" u="sng" dirty="0"/>
              <a:t>Transform</a:t>
            </a:r>
            <a:r>
              <a:rPr lang="en-GB" sz="1200" b="1" dirty="0"/>
              <a:t> </a:t>
            </a:r>
            <a:r>
              <a:rPr lang="en-GB" sz="1200" dirty="0"/>
              <a:t>the reasons for growth of demand into </a:t>
            </a:r>
            <a:r>
              <a:rPr lang="en-GB" sz="1200" dirty="0" smtClean="0"/>
              <a:t>four </a:t>
            </a:r>
            <a:r>
              <a:rPr lang="en-GB" sz="1200" dirty="0"/>
              <a:t>drawings.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7322CCEC-C09B-4C52-BDF6-35541EDE680A}"/>
              </a:ext>
            </a:extLst>
          </p:cNvPr>
          <p:cNvSpPr txBox="1"/>
          <p:nvPr/>
        </p:nvSpPr>
        <p:spPr>
          <a:xfrm>
            <a:off x="121295" y="1674413"/>
            <a:ext cx="6598299" cy="16619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The effect of weather on demand for </a:t>
            </a:r>
            <a:r>
              <a:rPr lang="en-GB" sz="1200" b="1" dirty="0" smtClean="0"/>
              <a:t>water </a:t>
            </a:r>
            <a:endParaRPr lang="en-GB" sz="1200" b="1" dirty="0"/>
          </a:p>
          <a:p>
            <a:pPr>
              <a:lnSpc>
                <a:spcPct val="150000"/>
              </a:lnSpc>
            </a:pPr>
            <a:r>
              <a:rPr lang="en-GB" sz="1200" b="1" u="sng" dirty="0"/>
              <a:t>Connections</a:t>
            </a:r>
            <a:r>
              <a:rPr lang="en-GB" sz="1200" b="1" dirty="0"/>
              <a:t> </a:t>
            </a:r>
            <a:r>
              <a:rPr lang="en-GB" sz="1200" dirty="0"/>
              <a:t>– explain the links between temperature, rainfall and the demand for water. 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0DF1419-527D-4E50-AC75-75427B6206D1}"/>
              </a:ext>
            </a:extLst>
          </p:cNvPr>
          <p:cNvSpPr txBox="1"/>
          <p:nvPr/>
        </p:nvSpPr>
        <p:spPr>
          <a:xfrm>
            <a:off x="121295" y="3429000"/>
            <a:ext cx="6598299" cy="16619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 err="1"/>
              <a:t>Farmoor</a:t>
            </a:r>
            <a:r>
              <a:rPr lang="en-GB" sz="1200" b="1" dirty="0"/>
              <a:t> </a:t>
            </a:r>
            <a:r>
              <a:rPr lang="en-GB" sz="1200" b="1" dirty="0" smtClean="0"/>
              <a:t>Reservoir </a:t>
            </a:r>
            <a:r>
              <a:rPr lang="en-GB" sz="1200" b="1" dirty="0"/>
              <a:t>- </a:t>
            </a:r>
            <a:r>
              <a:rPr lang="en-GB" sz="1200" b="1" dirty="0" smtClean="0"/>
              <a:t>Oxfordshire </a:t>
            </a:r>
            <a:endParaRPr lang="en-GB" sz="1200" b="1" dirty="0"/>
          </a:p>
          <a:p>
            <a:pPr>
              <a:lnSpc>
                <a:spcPct val="150000"/>
              </a:lnSpc>
            </a:pPr>
            <a:r>
              <a:rPr lang="en-GB" sz="1200" b="1" u="sng" dirty="0"/>
              <a:t>Criticise</a:t>
            </a:r>
            <a:r>
              <a:rPr lang="en-GB" sz="1200" b="1" dirty="0"/>
              <a:t> </a:t>
            </a:r>
            <a:r>
              <a:rPr lang="en-GB" sz="1200" dirty="0"/>
              <a:t>– </a:t>
            </a:r>
            <a:r>
              <a:rPr lang="en-GB" sz="1200" dirty="0" smtClean="0"/>
              <a:t>to </a:t>
            </a:r>
            <a:r>
              <a:rPr lang="en-GB" sz="1200" dirty="0"/>
              <a:t>what extent can </a:t>
            </a:r>
            <a:r>
              <a:rPr lang="en-GB" sz="1200" dirty="0" err="1"/>
              <a:t>Farmoor</a:t>
            </a:r>
            <a:r>
              <a:rPr lang="en-GB" sz="1200" dirty="0"/>
              <a:t> be regarded as a success? _______________________________ 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20EC9D7-C9EF-46A7-9B51-6EEBE2D6A1E1}"/>
              </a:ext>
            </a:extLst>
          </p:cNvPr>
          <p:cNvSpPr txBox="1"/>
          <p:nvPr/>
        </p:nvSpPr>
        <p:spPr>
          <a:xfrm>
            <a:off x="121295" y="5196007"/>
            <a:ext cx="6598299" cy="166199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A new reservoir for </a:t>
            </a:r>
            <a:r>
              <a:rPr lang="en-GB" sz="1200" b="1" dirty="0" smtClean="0"/>
              <a:t>Oxford </a:t>
            </a:r>
            <a:endParaRPr lang="en-GB" sz="1200" b="1" dirty="0"/>
          </a:p>
          <a:p>
            <a:pPr>
              <a:lnSpc>
                <a:spcPct val="150000"/>
              </a:lnSpc>
            </a:pPr>
            <a:r>
              <a:rPr lang="en-GB" sz="1200" b="1" u="sng" dirty="0"/>
              <a:t>Categorise</a:t>
            </a:r>
            <a:r>
              <a:rPr lang="en-GB" sz="1200" b="1" dirty="0"/>
              <a:t> </a:t>
            </a:r>
            <a:r>
              <a:rPr lang="en-GB" sz="1200" dirty="0"/>
              <a:t>the possible impacts into social, economic and environmental. ______________________ ____________________________________________________________________________________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4204192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384</Words>
  <Application>Microsoft Office PowerPoint</Application>
  <PresentationFormat>Widescreen</PresentationFormat>
  <Paragraphs>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sabannister2@gmail.com</dc:creator>
  <cp:lastModifiedBy>Hickling, Mr. P</cp:lastModifiedBy>
  <cp:revision>15</cp:revision>
  <cp:lastPrinted>2018-03-27T17:49:28Z</cp:lastPrinted>
  <dcterms:created xsi:type="dcterms:W3CDTF">2018-03-24T09:15:37Z</dcterms:created>
  <dcterms:modified xsi:type="dcterms:W3CDTF">2018-04-24T08:17:11Z</dcterms:modified>
</cp:coreProperties>
</file>